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99"/>
  </p:notesMasterIdLst>
  <p:sldIdLst>
    <p:sldId id="445" r:id="rId2"/>
    <p:sldId id="438" r:id="rId3"/>
    <p:sldId id="366" r:id="rId4"/>
    <p:sldId id="367" r:id="rId5"/>
    <p:sldId id="446" r:id="rId6"/>
    <p:sldId id="372" r:id="rId7"/>
    <p:sldId id="447" r:id="rId8"/>
    <p:sldId id="368" r:id="rId9"/>
    <p:sldId id="448" r:id="rId10"/>
    <p:sldId id="377" r:id="rId11"/>
    <p:sldId id="378" r:id="rId12"/>
    <p:sldId id="375" r:id="rId13"/>
    <p:sldId id="374" r:id="rId14"/>
    <p:sldId id="365" r:id="rId15"/>
    <p:sldId id="449" r:id="rId16"/>
    <p:sldId id="450" r:id="rId17"/>
    <p:sldId id="451" r:id="rId18"/>
    <p:sldId id="452" r:id="rId19"/>
    <p:sldId id="460" r:id="rId20"/>
    <p:sldId id="453" r:id="rId21"/>
    <p:sldId id="461" r:id="rId22"/>
    <p:sldId id="454" r:id="rId23"/>
    <p:sldId id="455" r:id="rId24"/>
    <p:sldId id="456" r:id="rId25"/>
    <p:sldId id="457" r:id="rId26"/>
    <p:sldId id="458" r:id="rId27"/>
    <p:sldId id="459" r:id="rId28"/>
    <p:sldId id="394" r:id="rId29"/>
    <p:sldId id="395" r:id="rId30"/>
    <p:sldId id="463" r:id="rId31"/>
    <p:sldId id="464" r:id="rId32"/>
    <p:sldId id="462" r:id="rId33"/>
    <p:sldId id="465" r:id="rId34"/>
    <p:sldId id="399" r:id="rId35"/>
    <p:sldId id="466" r:id="rId36"/>
    <p:sldId id="467" r:id="rId37"/>
    <p:sldId id="468" r:id="rId38"/>
    <p:sldId id="403" r:id="rId39"/>
    <p:sldId id="469" r:id="rId40"/>
    <p:sldId id="404" r:id="rId41"/>
    <p:sldId id="402" r:id="rId42"/>
    <p:sldId id="405" r:id="rId43"/>
    <p:sldId id="470" r:id="rId44"/>
    <p:sldId id="471" r:id="rId45"/>
    <p:sldId id="406" r:id="rId46"/>
    <p:sldId id="472" r:id="rId47"/>
    <p:sldId id="407" r:id="rId48"/>
    <p:sldId id="473" r:id="rId49"/>
    <p:sldId id="408" r:id="rId50"/>
    <p:sldId id="474" r:id="rId51"/>
    <p:sldId id="409" r:id="rId52"/>
    <p:sldId id="410" r:id="rId53"/>
    <p:sldId id="411" r:id="rId54"/>
    <p:sldId id="412" r:id="rId55"/>
    <p:sldId id="413" r:id="rId56"/>
    <p:sldId id="415" r:id="rId57"/>
    <p:sldId id="477" r:id="rId58"/>
    <p:sldId id="476" r:id="rId59"/>
    <p:sldId id="475" r:id="rId60"/>
    <p:sldId id="416" r:id="rId61"/>
    <p:sldId id="417" r:id="rId62"/>
    <p:sldId id="478" r:id="rId63"/>
    <p:sldId id="418" r:id="rId64"/>
    <p:sldId id="419" r:id="rId65"/>
    <p:sldId id="362" r:id="rId66"/>
    <p:sldId id="363" r:id="rId67"/>
    <p:sldId id="420" r:id="rId68"/>
    <p:sldId id="421" r:id="rId69"/>
    <p:sldId id="479" r:id="rId70"/>
    <p:sldId id="422" r:id="rId71"/>
    <p:sldId id="423" r:id="rId72"/>
    <p:sldId id="424" r:id="rId73"/>
    <p:sldId id="425" r:id="rId74"/>
    <p:sldId id="426" r:id="rId75"/>
    <p:sldId id="427" r:id="rId76"/>
    <p:sldId id="480" r:id="rId77"/>
    <p:sldId id="428" r:id="rId78"/>
    <p:sldId id="437" r:id="rId79"/>
    <p:sldId id="430" r:id="rId80"/>
    <p:sldId id="481" r:id="rId81"/>
    <p:sldId id="488" r:id="rId82"/>
    <p:sldId id="431" r:id="rId83"/>
    <p:sldId id="489" r:id="rId84"/>
    <p:sldId id="490" r:id="rId85"/>
    <p:sldId id="497" r:id="rId86"/>
    <p:sldId id="498" r:id="rId87"/>
    <p:sldId id="499" r:id="rId88"/>
    <p:sldId id="500" r:id="rId89"/>
    <p:sldId id="501" r:id="rId90"/>
    <p:sldId id="502" r:id="rId91"/>
    <p:sldId id="503" r:id="rId92"/>
    <p:sldId id="504" r:id="rId93"/>
    <p:sldId id="505" r:id="rId94"/>
    <p:sldId id="506" r:id="rId95"/>
    <p:sldId id="507" r:id="rId96"/>
    <p:sldId id="508" r:id="rId97"/>
    <p:sldId id="492" r:id="rId98"/>
  </p:sldIdLst>
  <p:sldSz cx="9144000" cy="6858000" type="screen4x3"/>
  <p:notesSz cx="6946900" cy="9232900"/>
  <p:defaultTextStyle>
    <a:defPPr>
      <a:defRPr lang="zh-CN"/>
    </a:defPPr>
    <a:lvl1pPr algn="l" rtl="0" eaLnBrk="0" fontAlgn="base" hangingPunct="0">
      <a:spcBef>
        <a:spcPct val="0"/>
      </a:spcBef>
      <a:spcAft>
        <a:spcPct val="0"/>
      </a:spcAft>
      <a:buFont typeface="Arial" pitchFamily="34" charset="0"/>
      <a:defRPr sz="2400" b="1"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buFont typeface="Arial" pitchFamily="34" charset="0"/>
      <a:defRPr sz="2400" b="1"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buFont typeface="Arial" pitchFamily="34" charset="0"/>
      <a:defRPr sz="2400" b="1"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buFont typeface="Arial" pitchFamily="34" charset="0"/>
      <a:defRPr sz="2400" b="1"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buFont typeface="Arial" pitchFamily="34" charset="0"/>
      <a:defRPr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sz="2400" b="1"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50" y="62"/>
      </p:cViewPr>
      <p:guideLst>
        <p:guide orient="horz" pos="2160"/>
        <p:guide pos="288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idx="4294967295"/>
          </p:nvPr>
        </p:nvSpPr>
        <p:spPr bwMode="auto">
          <a:xfrm>
            <a:off x="0" y="0"/>
            <a:ext cx="3009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2446" tIns="46223" rIns="92446" bIns="46223" numCol="1" anchor="t" anchorCtr="0" compatLnSpc="1">
            <a:prstTxWarp prst="textNoShape">
              <a:avLst/>
            </a:prstTxWarp>
          </a:bodyPr>
          <a:lstStyle>
            <a:lvl1pPr eaLnBrk="1" hangingPunct="1">
              <a:defRPr sz="1200" b="0"/>
            </a:lvl1pPr>
          </a:lstStyle>
          <a:p>
            <a:pPr>
              <a:defRPr/>
            </a:pPr>
            <a:endParaRPr lang="zh-CN" altLang="zh-CN"/>
          </a:p>
        </p:txBody>
      </p:sp>
      <p:sp>
        <p:nvSpPr>
          <p:cNvPr id="2051" name="Rectangle 3"/>
          <p:cNvSpPr>
            <a:spLocks noGrp="1" noChangeArrowheads="1"/>
          </p:cNvSpPr>
          <p:nvPr>
            <p:ph type="dt" idx="1"/>
          </p:nvPr>
        </p:nvSpPr>
        <p:spPr bwMode="auto">
          <a:xfrm>
            <a:off x="3937000" y="0"/>
            <a:ext cx="3009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2446" tIns="46223" rIns="92446" bIns="46223" numCol="1" anchor="t" anchorCtr="0" compatLnSpc="1">
            <a:prstTxWarp prst="textNoShape">
              <a:avLst/>
            </a:prstTxWarp>
          </a:bodyPr>
          <a:lstStyle>
            <a:lvl1pPr algn="r" eaLnBrk="1" hangingPunct="1">
              <a:defRPr sz="1200" b="0"/>
            </a:lvl1pPr>
          </a:lstStyle>
          <a:p>
            <a:pPr>
              <a:defRPr/>
            </a:pPr>
            <a:endParaRPr lang="zh-CN" altLang="zh-CN"/>
          </a:p>
        </p:txBody>
      </p:sp>
      <p:sp>
        <p:nvSpPr>
          <p:cNvPr id="90116" name="Rectangle 4"/>
          <p:cNvSpPr>
            <a:spLocks noGrp="1" noRot="1" noChangeAspect="1" noChangeArrowheads="1" noTextEdit="1"/>
          </p:cNvSpPr>
          <p:nvPr>
            <p:ph type="sldImg" idx="2"/>
          </p:nvPr>
        </p:nvSpPr>
        <p:spPr bwMode="auto">
          <a:xfrm>
            <a:off x="1166813" y="693738"/>
            <a:ext cx="4614862"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90117" name="Rectangle 5"/>
          <p:cNvSpPr>
            <a:spLocks noGrp="1" noRot="1" noChangeAspect="1" noChangeArrowheads="1" noTextEdit="1"/>
          </p:cNvSpPr>
          <p:nvPr/>
        </p:nvSpPr>
        <p:spPr bwMode="auto">
          <a:xfrm>
            <a:off x="925513" y="4384675"/>
            <a:ext cx="5095875"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46" tIns="46223" rIns="92446" bIns="46223"/>
          <a:lstStyle/>
          <a:p>
            <a:endParaRPr lang="zh-CN" altLang="en-US"/>
          </a:p>
        </p:txBody>
      </p:sp>
      <p:sp>
        <p:nvSpPr>
          <p:cNvPr id="2054" name="Rectangle 6"/>
          <p:cNvSpPr>
            <a:spLocks noGrp="1" noChangeArrowheads="1"/>
          </p:cNvSpPr>
          <p:nvPr>
            <p:ph type="ftr" sz="quarter" idx="4"/>
          </p:nvPr>
        </p:nvSpPr>
        <p:spPr bwMode="auto">
          <a:xfrm>
            <a:off x="0" y="8772525"/>
            <a:ext cx="3009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2446" tIns="46223" rIns="92446" bIns="46223" numCol="1" anchor="b" anchorCtr="0" compatLnSpc="1">
            <a:prstTxWarp prst="textNoShape">
              <a:avLst/>
            </a:prstTxWarp>
          </a:bodyPr>
          <a:lstStyle>
            <a:lvl1pPr eaLnBrk="1" hangingPunct="1">
              <a:defRPr sz="1200" b="0"/>
            </a:lvl1pPr>
          </a:lstStyle>
          <a:p>
            <a:pPr>
              <a:defRPr/>
            </a:pPr>
            <a:endParaRPr lang="zh-CN" altLang="zh-CN"/>
          </a:p>
        </p:txBody>
      </p:sp>
      <p:sp>
        <p:nvSpPr>
          <p:cNvPr id="2055" name="Rectangle 7"/>
          <p:cNvSpPr>
            <a:spLocks noGrp="1" noChangeArrowheads="1"/>
          </p:cNvSpPr>
          <p:nvPr>
            <p:ph type="sldNum" sz="quarter" idx="5"/>
          </p:nvPr>
        </p:nvSpPr>
        <p:spPr bwMode="auto">
          <a:xfrm>
            <a:off x="3937000" y="8772525"/>
            <a:ext cx="3009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2446" tIns="46223" rIns="92446" bIns="46223" numCol="1" anchor="b" anchorCtr="0" compatLnSpc="1">
            <a:prstTxWarp prst="textNoShape">
              <a:avLst/>
            </a:prstTxWarp>
          </a:bodyPr>
          <a:lstStyle>
            <a:lvl1pPr algn="r" eaLnBrk="1" hangingPunct="1">
              <a:defRPr/>
            </a:lvl1pPr>
          </a:lstStyle>
          <a:p>
            <a:pPr>
              <a:defRPr/>
            </a:pPr>
            <a:fld id="{2EA38732-70A6-4FEF-AFCA-0687A0863791}" type="slidenum">
              <a:rPr lang="zh-CN" altLang="en-US"/>
              <a:pPr>
                <a:defRPr/>
              </a:pPr>
              <a:t>‹#›</a:t>
            </a:fld>
            <a:endParaRPr lang="en-US" sz="1200" b="0"/>
          </a:p>
        </p:txBody>
      </p:sp>
    </p:spTree>
    <p:extLst>
      <p:ext uri="{BB962C8B-B14F-4D97-AF65-F5344CB8AC3E}">
        <p14:creationId xmlns:p14="http://schemas.microsoft.com/office/powerpoint/2010/main" val="1175795636"/>
      </p:ext>
    </p:extLst>
  </p:cSld>
  <p:clrMap bg1="lt1" tx1="dk1" bg2="lt2" tx2="dk2" accent1="accent1" accent2="accent2" accent3="accent3" accent4="accent4" accent5="accent5" accent6="accent6" hlink="hlink" folHlink="folHlink"/>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idx="4294967295"/>
          </p:nvPr>
        </p:nvSpPr>
        <p:spPr>
          <a:xfrm>
            <a:off x="-1019175" y="0"/>
            <a:ext cx="9083675" cy="6813550"/>
          </a:xfrm>
          <a:ln/>
          <a:extLst>
            <a:ext uri="{91240B29-F687-4F45-9708-019B960494DF}">
              <a14:hiddenLine xmlns:a14="http://schemas.microsoft.com/office/drawing/2010/main" w="9525" cmpd="sng">
                <a:solidFill>
                  <a:srgbClr val="000000"/>
                </a:solidFill>
                <a:bevel/>
                <a:headEnd/>
                <a:tailEnd/>
              </a14:hiddenLine>
            </a:ext>
          </a:extLst>
        </p:spPr>
      </p:sp>
      <p:sp>
        <p:nvSpPr>
          <p:cNvPr id="91139" name="Rectangle 3"/>
          <p:cNvSpPr>
            <a:spLocks noGrp="1" noRot="1" noChangeAspect="1" noChangeArrowheads="1" noTextEdit="1"/>
          </p:cNvSpPr>
          <p:nvPr>
            <p:ph type="body" idx="1"/>
          </p:nvPr>
        </p:nvSpPr>
        <p:spPr bwMode="auto">
          <a:xfrm>
            <a:off x="1182688" y="2017713"/>
            <a:ext cx="7772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Tree>
    <p:extLst>
      <p:ext uri="{BB962C8B-B14F-4D97-AF65-F5344CB8AC3E}">
        <p14:creationId xmlns:p14="http://schemas.microsoft.com/office/powerpoint/2010/main" val="1991414091"/>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2162" name="幻灯片图像占位符 1"/>
          <p:cNvSpPr>
            <a:spLocks noGrp="1" noRot="1" noChangeAspect="1" noChangeArrowheads="1" noTextEdit="1"/>
          </p:cNvSpPr>
          <p:nvPr>
            <p:ph type="sldImg" idx="4294967295"/>
          </p:nvPr>
        </p:nvSpPr>
        <p:spPr>
          <a:xfrm>
            <a:off x="-1019175" y="0"/>
            <a:ext cx="9083675" cy="6813550"/>
          </a:xfrm>
          <a:ln/>
          <a:extLst>
            <a:ext uri="{91240B29-F687-4F45-9708-019B960494DF}">
              <a14:hiddenLine xmlns:a14="http://schemas.microsoft.com/office/drawing/2010/main" w="9525" cmpd="sng">
                <a:solidFill>
                  <a:srgbClr val="000000"/>
                </a:solidFill>
                <a:bevel/>
                <a:headEnd/>
                <a:tailEnd/>
              </a14:hiddenLine>
            </a:ext>
          </a:extLst>
        </p:spPr>
      </p:sp>
      <p:sp>
        <p:nvSpPr>
          <p:cNvPr id="92163" name="备注占位符 2"/>
          <p:cNvSpPr>
            <a:spLocks noGrp="1" noRot="1" noChangeAspect="1" noChangeArrowheads="1" noTextEdit="1"/>
          </p:cNvSpPr>
          <p:nvPr>
            <p:ph type="body" idx="1"/>
          </p:nvPr>
        </p:nvSpPr>
        <p:spPr bwMode="auto">
          <a:xfrm>
            <a:off x="1182688" y="2017713"/>
            <a:ext cx="7772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a:p>
        </p:txBody>
      </p:sp>
    </p:spTree>
    <p:extLst>
      <p:ext uri="{BB962C8B-B14F-4D97-AF65-F5344CB8AC3E}">
        <p14:creationId xmlns:p14="http://schemas.microsoft.com/office/powerpoint/2010/main" val="1728026943"/>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fld id="{B5904DDF-F874-4C19-955E-099D3A389119}" type="datetime1">
              <a:rPr lang="zh-CN" altLang="en-US"/>
              <a:pPr>
                <a:defRPr/>
              </a:pPr>
              <a:t>2023/09/05</a:t>
            </a:fld>
            <a:endParaRPr lang="en-US" sz="1800"/>
          </a:p>
        </p:txBody>
      </p:sp>
      <p:sp>
        <p:nvSpPr>
          <p:cNvPr id="5" name="Rectangle 12"/>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13"/>
          <p:cNvSpPr>
            <a:spLocks noGrp="1" noChangeArrowheads="1"/>
          </p:cNvSpPr>
          <p:nvPr>
            <p:ph type="sldNum" sz="quarter" idx="12"/>
          </p:nvPr>
        </p:nvSpPr>
        <p:spPr>
          <a:ln/>
        </p:spPr>
        <p:txBody>
          <a:bodyPr/>
          <a:lstStyle>
            <a:lvl1pPr>
              <a:defRPr/>
            </a:lvl1pPr>
          </a:lstStyle>
          <a:p>
            <a:pPr>
              <a:defRPr/>
            </a:pPr>
            <a:fld id="{373DA450-3703-41CA-9E99-AEFE7C25D252}" type="slidenum">
              <a:rPr lang="zh-CN" altLang="en-US"/>
              <a:pPr>
                <a:defRPr/>
              </a:pPr>
              <a:t>‹#›</a:t>
            </a:fld>
            <a:endParaRPr lang="en-US" sz="1800"/>
          </a:p>
        </p:txBody>
      </p:sp>
    </p:spTree>
    <p:extLst>
      <p:ext uri="{BB962C8B-B14F-4D97-AF65-F5344CB8AC3E}">
        <p14:creationId xmlns:p14="http://schemas.microsoft.com/office/powerpoint/2010/main" val="3284508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fld id="{17AFC7FA-7196-4AA9-9FE2-89645104DBA8}" type="datetime1">
              <a:rPr lang="zh-CN" altLang="en-US"/>
              <a:pPr>
                <a:defRPr/>
              </a:pPr>
              <a:t>2023/09/05</a:t>
            </a:fld>
            <a:endParaRPr lang="en-US" sz="1800"/>
          </a:p>
        </p:txBody>
      </p:sp>
      <p:sp>
        <p:nvSpPr>
          <p:cNvPr id="5" name="Rectangle 12"/>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13"/>
          <p:cNvSpPr>
            <a:spLocks noGrp="1" noChangeArrowheads="1"/>
          </p:cNvSpPr>
          <p:nvPr>
            <p:ph type="sldNum" sz="quarter" idx="12"/>
          </p:nvPr>
        </p:nvSpPr>
        <p:spPr>
          <a:ln/>
        </p:spPr>
        <p:txBody>
          <a:bodyPr/>
          <a:lstStyle>
            <a:lvl1pPr>
              <a:defRPr/>
            </a:lvl1pPr>
          </a:lstStyle>
          <a:p>
            <a:pPr>
              <a:defRPr/>
            </a:pPr>
            <a:fld id="{068C555D-4B40-4228-BF94-BB15C11DEC8D}" type="slidenum">
              <a:rPr lang="zh-CN" altLang="en-US"/>
              <a:pPr>
                <a:defRPr/>
              </a:pPr>
              <a:t>‹#›</a:t>
            </a:fld>
            <a:endParaRPr lang="en-US" sz="1800"/>
          </a:p>
        </p:txBody>
      </p:sp>
    </p:spTree>
    <p:extLst>
      <p:ext uri="{BB962C8B-B14F-4D97-AF65-F5344CB8AC3E}">
        <p14:creationId xmlns:p14="http://schemas.microsoft.com/office/powerpoint/2010/main" val="439666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fld id="{37B46670-24F8-4048-BD3E-ECCBE87A5A05}" type="datetime1">
              <a:rPr lang="zh-CN" altLang="en-US"/>
              <a:pPr>
                <a:defRPr/>
              </a:pPr>
              <a:t>2023/09/05</a:t>
            </a:fld>
            <a:endParaRPr lang="en-US" sz="1800"/>
          </a:p>
        </p:txBody>
      </p:sp>
      <p:sp>
        <p:nvSpPr>
          <p:cNvPr id="5" name="Rectangle 12"/>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13"/>
          <p:cNvSpPr>
            <a:spLocks noGrp="1" noChangeArrowheads="1"/>
          </p:cNvSpPr>
          <p:nvPr>
            <p:ph type="sldNum" sz="quarter" idx="12"/>
          </p:nvPr>
        </p:nvSpPr>
        <p:spPr>
          <a:ln/>
        </p:spPr>
        <p:txBody>
          <a:bodyPr/>
          <a:lstStyle>
            <a:lvl1pPr>
              <a:defRPr/>
            </a:lvl1pPr>
          </a:lstStyle>
          <a:p>
            <a:pPr>
              <a:defRPr/>
            </a:pPr>
            <a:fld id="{6A191D29-8BAC-44E3-9BCF-9ACD4A5E403A}" type="slidenum">
              <a:rPr lang="zh-CN" altLang="en-US"/>
              <a:pPr>
                <a:defRPr/>
              </a:pPr>
              <a:t>‹#›</a:t>
            </a:fld>
            <a:endParaRPr lang="en-US" sz="1800"/>
          </a:p>
        </p:txBody>
      </p:sp>
    </p:spTree>
    <p:extLst>
      <p:ext uri="{BB962C8B-B14F-4D97-AF65-F5344CB8AC3E}">
        <p14:creationId xmlns:p14="http://schemas.microsoft.com/office/powerpoint/2010/main" val="701330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fld id="{A8DA297F-A71E-4C1E-B826-F8351671DDFC}" type="datetime1">
              <a:rPr lang="zh-CN" altLang="en-US"/>
              <a:pPr>
                <a:defRPr/>
              </a:pPr>
              <a:t>2023/09/05</a:t>
            </a:fld>
            <a:endParaRPr lang="en-US" sz="1800"/>
          </a:p>
        </p:txBody>
      </p:sp>
      <p:sp>
        <p:nvSpPr>
          <p:cNvPr id="4" name="Rectangle 12"/>
          <p:cNvSpPr>
            <a:spLocks noGrp="1" noChangeArrowheads="1"/>
          </p:cNvSpPr>
          <p:nvPr>
            <p:ph type="ftr" sz="quarter" idx="11"/>
          </p:nvPr>
        </p:nvSpPr>
        <p:spPr>
          <a:ln/>
        </p:spPr>
        <p:txBody>
          <a:bodyPr/>
          <a:lstStyle>
            <a:lvl1pPr>
              <a:defRPr/>
            </a:lvl1pPr>
          </a:lstStyle>
          <a:p>
            <a:pPr>
              <a:defRPr/>
            </a:pPr>
            <a:endParaRPr lang="zh-CN" altLang="zh-CN"/>
          </a:p>
        </p:txBody>
      </p:sp>
      <p:sp>
        <p:nvSpPr>
          <p:cNvPr id="5" name="Rectangle 13"/>
          <p:cNvSpPr>
            <a:spLocks noGrp="1" noChangeArrowheads="1"/>
          </p:cNvSpPr>
          <p:nvPr>
            <p:ph type="sldNum" sz="quarter" idx="12"/>
          </p:nvPr>
        </p:nvSpPr>
        <p:spPr>
          <a:ln/>
        </p:spPr>
        <p:txBody>
          <a:bodyPr/>
          <a:lstStyle>
            <a:lvl1pPr>
              <a:defRPr/>
            </a:lvl1pPr>
          </a:lstStyle>
          <a:p>
            <a:pPr>
              <a:defRPr/>
            </a:pPr>
            <a:fld id="{75E0D978-8CAC-4E0A-9F40-AA5571A925CC}" type="slidenum">
              <a:rPr lang="zh-CN" altLang="en-US"/>
              <a:pPr>
                <a:defRPr/>
              </a:pPr>
              <a:t>‹#›</a:t>
            </a:fld>
            <a:endParaRPr lang="en-US" sz="1800"/>
          </a:p>
        </p:txBody>
      </p:sp>
    </p:spTree>
    <p:extLst>
      <p:ext uri="{BB962C8B-B14F-4D97-AF65-F5344CB8AC3E}">
        <p14:creationId xmlns:p14="http://schemas.microsoft.com/office/powerpoint/2010/main" val="1222946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fld id="{EC078D65-DB6B-4952-AD87-996D4FD2EB40}" type="datetime1">
              <a:rPr lang="zh-CN" altLang="en-US"/>
              <a:pPr>
                <a:defRPr/>
              </a:pPr>
              <a:t>2023/09/05</a:t>
            </a:fld>
            <a:endParaRPr lang="en-US" sz="1800"/>
          </a:p>
        </p:txBody>
      </p:sp>
      <p:sp>
        <p:nvSpPr>
          <p:cNvPr id="5" name="Rectangle 12"/>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13"/>
          <p:cNvSpPr>
            <a:spLocks noGrp="1" noChangeArrowheads="1"/>
          </p:cNvSpPr>
          <p:nvPr>
            <p:ph type="sldNum" sz="quarter" idx="12"/>
          </p:nvPr>
        </p:nvSpPr>
        <p:spPr>
          <a:ln/>
        </p:spPr>
        <p:txBody>
          <a:bodyPr/>
          <a:lstStyle>
            <a:lvl1pPr>
              <a:defRPr/>
            </a:lvl1pPr>
          </a:lstStyle>
          <a:p>
            <a:pPr>
              <a:defRPr/>
            </a:pPr>
            <a:fld id="{2F24801B-1E02-4286-824B-CEFF3D88F226}" type="slidenum">
              <a:rPr lang="zh-CN" altLang="en-US"/>
              <a:pPr>
                <a:defRPr/>
              </a:pPr>
              <a:t>‹#›</a:t>
            </a:fld>
            <a:endParaRPr lang="en-US" sz="1800"/>
          </a:p>
        </p:txBody>
      </p:sp>
    </p:spTree>
    <p:extLst>
      <p:ext uri="{BB962C8B-B14F-4D97-AF65-F5344CB8AC3E}">
        <p14:creationId xmlns:p14="http://schemas.microsoft.com/office/powerpoint/2010/main" val="2518410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fld id="{255A336B-FAF1-45C9-9D4F-EBF04458E679}" type="datetime1">
              <a:rPr lang="zh-CN" altLang="en-US"/>
              <a:pPr>
                <a:defRPr/>
              </a:pPr>
              <a:t>2023/09/05</a:t>
            </a:fld>
            <a:endParaRPr lang="en-US" sz="1800"/>
          </a:p>
        </p:txBody>
      </p:sp>
      <p:sp>
        <p:nvSpPr>
          <p:cNvPr id="5" name="Rectangle 12"/>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1512E91-1677-4C4E-B848-107EE94E1F93}" type="slidenum">
              <a:rPr lang="zh-CN" altLang="en-US"/>
              <a:pPr>
                <a:defRPr/>
              </a:pPr>
              <a:t>‹#›</a:t>
            </a:fld>
            <a:endParaRPr lang="en-US" sz="1800"/>
          </a:p>
        </p:txBody>
      </p:sp>
    </p:spTree>
    <p:extLst>
      <p:ext uri="{BB962C8B-B14F-4D97-AF65-F5344CB8AC3E}">
        <p14:creationId xmlns:p14="http://schemas.microsoft.com/office/powerpoint/2010/main" val="2020123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fld id="{64642F94-2851-4CE7-B447-4A5CFDD8569A}" type="datetime1">
              <a:rPr lang="zh-CN" altLang="en-US"/>
              <a:pPr>
                <a:defRPr/>
              </a:pPr>
              <a:t>2023/09/05</a:t>
            </a:fld>
            <a:endParaRPr lang="en-US" sz="1800"/>
          </a:p>
        </p:txBody>
      </p:sp>
      <p:sp>
        <p:nvSpPr>
          <p:cNvPr id="6" name="Rectangle 12"/>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13"/>
          <p:cNvSpPr>
            <a:spLocks noGrp="1" noChangeArrowheads="1"/>
          </p:cNvSpPr>
          <p:nvPr>
            <p:ph type="sldNum" sz="quarter" idx="12"/>
          </p:nvPr>
        </p:nvSpPr>
        <p:spPr>
          <a:ln/>
        </p:spPr>
        <p:txBody>
          <a:bodyPr/>
          <a:lstStyle>
            <a:lvl1pPr>
              <a:defRPr/>
            </a:lvl1pPr>
          </a:lstStyle>
          <a:p>
            <a:pPr>
              <a:defRPr/>
            </a:pPr>
            <a:fld id="{512DC2DB-9C51-4306-940D-14EAEA5CAFB1}" type="slidenum">
              <a:rPr lang="zh-CN" altLang="en-US"/>
              <a:pPr>
                <a:defRPr/>
              </a:pPr>
              <a:t>‹#›</a:t>
            </a:fld>
            <a:endParaRPr lang="en-US" sz="1800"/>
          </a:p>
        </p:txBody>
      </p:sp>
    </p:spTree>
    <p:extLst>
      <p:ext uri="{BB962C8B-B14F-4D97-AF65-F5344CB8AC3E}">
        <p14:creationId xmlns:p14="http://schemas.microsoft.com/office/powerpoint/2010/main" val="3608597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fld id="{DF84CD88-AA55-41F2-8362-8F15357ED010}" type="datetime1">
              <a:rPr lang="zh-CN" altLang="en-US"/>
              <a:pPr>
                <a:defRPr/>
              </a:pPr>
              <a:t>2023/09/05</a:t>
            </a:fld>
            <a:endParaRPr lang="en-US" sz="1800"/>
          </a:p>
        </p:txBody>
      </p:sp>
      <p:sp>
        <p:nvSpPr>
          <p:cNvPr id="8" name="Rectangle 12"/>
          <p:cNvSpPr>
            <a:spLocks noGrp="1" noChangeArrowheads="1"/>
          </p:cNvSpPr>
          <p:nvPr>
            <p:ph type="ftr" sz="quarter" idx="11"/>
          </p:nvPr>
        </p:nvSpPr>
        <p:spPr>
          <a:ln/>
        </p:spPr>
        <p:txBody>
          <a:bodyPr/>
          <a:lstStyle>
            <a:lvl1pPr>
              <a:defRPr/>
            </a:lvl1pPr>
          </a:lstStyle>
          <a:p>
            <a:pPr>
              <a:defRPr/>
            </a:pPr>
            <a:endParaRPr lang="zh-CN" altLang="zh-CN"/>
          </a:p>
        </p:txBody>
      </p:sp>
      <p:sp>
        <p:nvSpPr>
          <p:cNvPr id="9" name="Rectangle 13"/>
          <p:cNvSpPr>
            <a:spLocks noGrp="1" noChangeArrowheads="1"/>
          </p:cNvSpPr>
          <p:nvPr>
            <p:ph type="sldNum" sz="quarter" idx="12"/>
          </p:nvPr>
        </p:nvSpPr>
        <p:spPr>
          <a:ln/>
        </p:spPr>
        <p:txBody>
          <a:bodyPr/>
          <a:lstStyle>
            <a:lvl1pPr>
              <a:defRPr/>
            </a:lvl1pPr>
          </a:lstStyle>
          <a:p>
            <a:pPr>
              <a:defRPr/>
            </a:pPr>
            <a:fld id="{C1BC514E-D009-4925-BE11-E80FB6D264EC}" type="slidenum">
              <a:rPr lang="zh-CN" altLang="en-US"/>
              <a:pPr>
                <a:defRPr/>
              </a:pPr>
              <a:t>‹#›</a:t>
            </a:fld>
            <a:endParaRPr lang="en-US" sz="1800"/>
          </a:p>
        </p:txBody>
      </p:sp>
    </p:spTree>
    <p:extLst>
      <p:ext uri="{BB962C8B-B14F-4D97-AF65-F5344CB8AC3E}">
        <p14:creationId xmlns:p14="http://schemas.microsoft.com/office/powerpoint/2010/main" val="2019106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fld id="{FA28A065-8EC8-4F4F-8F53-59D3C5D3AFDA}" type="datetime1">
              <a:rPr lang="zh-CN" altLang="en-US"/>
              <a:pPr>
                <a:defRPr/>
              </a:pPr>
              <a:t>2023/09/05</a:t>
            </a:fld>
            <a:endParaRPr lang="en-US" sz="1800"/>
          </a:p>
        </p:txBody>
      </p:sp>
      <p:sp>
        <p:nvSpPr>
          <p:cNvPr id="4" name="Rectangle 12"/>
          <p:cNvSpPr>
            <a:spLocks noGrp="1" noChangeArrowheads="1"/>
          </p:cNvSpPr>
          <p:nvPr>
            <p:ph type="ftr" sz="quarter" idx="11"/>
          </p:nvPr>
        </p:nvSpPr>
        <p:spPr>
          <a:ln/>
        </p:spPr>
        <p:txBody>
          <a:bodyPr/>
          <a:lstStyle>
            <a:lvl1pPr>
              <a:defRPr/>
            </a:lvl1pPr>
          </a:lstStyle>
          <a:p>
            <a:pPr>
              <a:defRPr/>
            </a:pPr>
            <a:endParaRPr lang="zh-CN" altLang="zh-CN"/>
          </a:p>
        </p:txBody>
      </p:sp>
      <p:sp>
        <p:nvSpPr>
          <p:cNvPr id="5" name="Rectangle 13"/>
          <p:cNvSpPr>
            <a:spLocks noGrp="1" noChangeArrowheads="1"/>
          </p:cNvSpPr>
          <p:nvPr>
            <p:ph type="sldNum" sz="quarter" idx="12"/>
          </p:nvPr>
        </p:nvSpPr>
        <p:spPr>
          <a:ln/>
        </p:spPr>
        <p:txBody>
          <a:bodyPr/>
          <a:lstStyle>
            <a:lvl1pPr>
              <a:defRPr/>
            </a:lvl1pPr>
          </a:lstStyle>
          <a:p>
            <a:pPr>
              <a:defRPr/>
            </a:pPr>
            <a:fld id="{28217393-800B-4FD8-85DF-3F6CB12FC133}" type="slidenum">
              <a:rPr lang="zh-CN" altLang="en-US"/>
              <a:pPr>
                <a:defRPr/>
              </a:pPr>
              <a:t>‹#›</a:t>
            </a:fld>
            <a:endParaRPr lang="en-US" sz="1800"/>
          </a:p>
        </p:txBody>
      </p:sp>
    </p:spTree>
    <p:extLst>
      <p:ext uri="{BB962C8B-B14F-4D97-AF65-F5344CB8AC3E}">
        <p14:creationId xmlns:p14="http://schemas.microsoft.com/office/powerpoint/2010/main" val="3467006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fld id="{35A1E4AB-8AD8-4FCE-ACD7-1C09D873F092}" type="datetime1">
              <a:rPr lang="zh-CN" altLang="en-US"/>
              <a:pPr>
                <a:defRPr/>
              </a:pPr>
              <a:t>2023/09/05</a:t>
            </a:fld>
            <a:endParaRPr lang="en-US" sz="1800"/>
          </a:p>
        </p:txBody>
      </p:sp>
      <p:sp>
        <p:nvSpPr>
          <p:cNvPr id="3" name="Rectangle 12"/>
          <p:cNvSpPr>
            <a:spLocks noGrp="1" noChangeArrowheads="1"/>
          </p:cNvSpPr>
          <p:nvPr>
            <p:ph type="ftr" sz="quarter" idx="11"/>
          </p:nvPr>
        </p:nvSpPr>
        <p:spPr>
          <a:ln/>
        </p:spPr>
        <p:txBody>
          <a:bodyPr/>
          <a:lstStyle>
            <a:lvl1pPr>
              <a:defRPr/>
            </a:lvl1pPr>
          </a:lstStyle>
          <a:p>
            <a:pPr>
              <a:defRPr/>
            </a:pPr>
            <a:endParaRPr lang="zh-CN" altLang="zh-CN"/>
          </a:p>
        </p:txBody>
      </p:sp>
      <p:sp>
        <p:nvSpPr>
          <p:cNvPr id="4" name="Rectangle 13"/>
          <p:cNvSpPr>
            <a:spLocks noGrp="1" noChangeArrowheads="1"/>
          </p:cNvSpPr>
          <p:nvPr>
            <p:ph type="sldNum" sz="quarter" idx="12"/>
          </p:nvPr>
        </p:nvSpPr>
        <p:spPr>
          <a:ln/>
        </p:spPr>
        <p:txBody>
          <a:bodyPr/>
          <a:lstStyle>
            <a:lvl1pPr>
              <a:defRPr/>
            </a:lvl1pPr>
          </a:lstStyle>
          <a:p>
            <a:pPr>
              <a:defRPr/>
            </a:pPr>
            <a:fld id="{2444A05B-5697-4A5E-9B3F-F5DBDBC5A5CE}" type="slidenum">
              <a:rPr lang="zh-CN" altLang="en-US"/>
              <a:pPr>
                <a:defRPr/>
              </a:pPr>
              <a:t>‹#›</a:t>
            </a:fld>
            <a:endParaRPr lang="en-US" sz="1800"/>
          </a:p>
        </p:txBody>
      </p:sp>
    </p:spTree>
    <p:extLst>
      <p:ext uri="{BB962C8B-B14F-4D97-AF65-F5344CB8AC3E}">
        <p14:creationId xmlns:p14="http://schemas.microsoft.com/office/powerpoint/2010/main" val="146463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6B27D73B-B182-4A7B-A2CD-980DE04ADFF3}" type="datetime1">
              <a:rPr lang="zh-CN" altLang="en-US"/>
              <a:pPr>
                <a:defRPr/>
              </a:pPr>
              <a:t>2023/09/05</a:t>
            </a:fld>
            <a:endParaRPr lang="en-US" sz="1800"/>
          </a:p>
        </p:txBody>
      </p:sp>
      <p:sp>
        <p:nvSpPr>
          <p:cNvPr id="6" name="Rectangle 12"/>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13"/>
          <p:cNvSpPr>
            <a:spLocks noGrp="1" noChangeArrowheads="1"/>
          </p:cNvSpPr>
          <p:nvPr>
            <p:ph type="sldNum" sz="quarter" idx="12"/>
          </p:nvPr>
        </p:nvSpPr>
        <p:spPr>
          <a:ln/>
        </p:spPr>
        <p:txBody>
          <a:bodyPr/>
          <a:lstStyle>
            <a:lvl1pPr>
              <a:defRPr/>
            </a:lvl1pPr>
          </a:lstStyle>
          <a:p>
            <a:pPr>
              <a:defRPr/>
            </a:pPr>
            <a:fld id="{D5A53C62-AC03-4D0D-A671-4E8AB8A21DCB}" type="slidenum">
              <a:rPr lang="zh-CN" altLang="en-US"/>
              <a:pPr>
                <a:defRPr/>
              </a:pPr>
              <a:t>‹#›</a:t>
            </a:fld>
            <a:endParaRPr lang="en-US" sz="1800"/>
          </a:p>
        </p:txBody>
      </p:sp>
    </p:spTree>
    <p:extLst>
      <p:ext uri="{BB962C8B-B14F-4D97-AF65-F5344CB8AC3E}">
        <p14:creationId xmlns:p14="http://schemas.microsoft.com/office/powerpoint/2010/main" val="1895200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Tahoma" pitchFamily="34"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35D9E2F7-91D3-4ADD-8F5B-0023D8CA9A3E}" type="datetime1">
              <a:rPr lang="zh-CN" altLang="en-US"/>
              <a:pPr>
                <a:defRPr/>
              </a:pPr>
              <a:t>2023/09/05</a:t>
            </a:fld>
            <a:endParaRPr lang="en-US" sz="1800"/>
          </a:p>
        </p:txBody>
      </p:sp>
      <p:sp>
        <p:nvSpPr>
          <p:cNvPr id="6" name="Rectangle 12"/>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13"/>
          <p:cNvSpPr>
            <a:spLocks noGrp="1" noChangeArrowheads="1"/>
          </p:cNvSpPr>
          <p:nvPr>
            <p:ph type="sldNum" sz="quarter" idx="12"/>
          </p:nvPr>
        </p:nvSpPr>
        <p:spPr>
          <a:ln/>
        </p:spPr>
        <p:txBody>
          <a:bodyPr/>
          <a:lstStyle>
            <a:lvl1pPr>
              <a:defRPr/>
            </a:lvl1pPr>
          </a:lstStyle>
          <a:p>
            <a:pPr>
              <a:defRPr/>
            </a:pPr>
            <a:fld id="{53BA222B-BEBD-4193-BFE2-EA98A6697238}" type="slidenum">
              <a:rPr lang="zh-CN" altLang="en-US"/>
              <a:pPr>
                <a:defRPr/>
              </a:pPr>
              <a:t>‹#›</a:t>
            </a:fld>
            <a:endParaRPr lang="en-US" sz="1800"/>
          </a:p>
        </p:txBody>
      </p:sp>
    </p:spTree>
    <p:extLst>
      <p:ext uri="{BB962C8B-B14F-4D97-AF65-F5344CB8AC3E}">
        <p14:creationId xmlns:p14="http://schemas.microsoft.com/office/powerpoint/2010/main" val="2735751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1800">
              <a:solidFill>
                <a:srgbClr val="000000"/>
              </a:solidFill>
            </a:endParaRPr>
          </a:p>
        </p:txBody>
      </p:sp>
      <p:sp>
        <p:nvSpPr>
          <p:cNvPr id="1027" name="Rectangle 3"/>
          <p:cNvSpPr>
            <a:spLocks noChangeArrowheads="1"/>
          </p:cNvSpPr>
          <p:nvPr/>
        </p:nvSpPr>
        <p:spPr bwMode="auto">
          <a:xfrm>
            <a:off x="800100" y="1098550"/>
            <a:ext cx="328613" cy="474663"/>
          </a:xfrm>
          <a:prstGeom prst="rect">
            <a:avLst/>
          </a:prstGeom>
          <a:gradFill rotWithShape="0">
            <a:gsLst>
              <a:gs pos="0">
                <a:srgbClr val="FFCF01"/>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1800">
              <a:solidFill>
                <a:srgbClr val="000000"/>
              </a:solidFill>
            </a:endParaRPr>
          </a:p>
        </p:txBody>
      </p:sp>
      <p:sp>
        <p:nvSpPr>
          <p:cNvPr id="1028" name="Rectangle 4"/>
          <p:cNvSpPr>
            <a:spLocks noChangeArrowheads="1"/>
          </p:cNvSpPr>
          <p:nvPr/>
        </p:nvSpPr>
        <p:spPr bwMode="auto">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1800">
              <a:solidFill>
                <a:srgbClr val="000000"/>
              </a:solidFill>
            </a:endParaRPr>
          </a:p>
        </p:txBody>
      </p:sp>
      <p:sp>
        <p:nvSpPr>
          <p:cNvPr id="1029" name="Rectangle 5"/>
          <p:cNvSpPr>
            <a:spLocks noChangeArrowheads="1"/>
          </p:cNvSpPr>
          <p:nvPr/>
        </p:nvSpPr>
        <p:spPr bwMode="auto">
          <a:xfrm>
            <a:off x="911225" y="1520825"/>
            <a:ext cx="368300" cy="474663"/>
          </a:xfrm>
          <a:prstGeom prst="rect">
            <a:avLst/>
          </a:prstGeom>
          <a:gradFill rotWithShape="0">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1800">
              <a:solidFill>
                <a:srgbClr val="000000"/>
              </a:solidFill>
            </a:endParaRPr>
          </a:p>
        </p:txBody>
      </p:sp>
      <p:sp>
        <p:nvSpPr>
          <p:cNvPr id="1030" name="Rectangle 6"/>
          <p:cNvSpPr>
            <a:spLocks noChangeArrowheads="1"/>
          </p:cNvSpPr>
          <p:nvPr/>
        </p:nvSpPr>
        <p:spPr bwMode="auto">
          <a:xfrm>
            <a:off x="127000" y="1447800"/>
            <a:ext cx="560388" cy="422275"/>
          </a:xfrm>
          <a:prstGeom prst="rect">
            <a:avLst/>
          </a:prstGeom>
          <a:gradFill rotWithShape="0">
            <a:gsLst>
              <a:gs pos="0">
                <a:srgbClr val="FFFFFF"/>
              </a:gs>
              <a:gs pos="100000">
                <a:srgbClr val="FF0000"/>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1800">
              <a:solidFill>
                <a:srgbClr val="000000"/>
              </a:solidFill>
            </a:endParaRPr>
          </a:p>
        </p:txBody>
      </p:sp>
      <p:sp>
        <p:nvSpPr>
          <p:cNvPr id="1031" name="Rectangle 7"/>
          <p:cNvSpPr>
            <a:spLocks noChangeArrowheads="1"/>
          </p:cNvSpPr>
          <p:nvPr/>
        </p:nvSpPr>
        <p:spPr bwMode="auto">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1800">
              <a:solidFill>
                <a:srgbClr val="000000"/>
              </a:solidFill>
            </a:endParaRPr>
          </a:p>
        </p:txBody>
      </p:sp>
      <p:sp>
        <p:nvSpPr>
          <p:cNvPr id="1032" name="Rectangle 8"/>
          <p:cNvSpPr>
            <a:spLocks noChangeArrowheads="1"/>
          </p:cNvSpPr>
          <p:nvPr/>
        </p:nvSpPr>
        <p:spPr bwMode="auto">
          <a:xfrm>
            <a:off x="442913" y="1781175"/>
            <a:ext cx="8226425" cy="31750"/>
          </a:xfrm>
          <a:prstGeom prst="rect">
            <a:avLst/>
          </a:prstGeom>
          <a:gradFill rotWithShape="0">
            <a:gsLst>
              <a:gs pos="0">
                <a:srgbClr val="1C1C1C"/>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1800">
              <a:solidFill>
                <a:srgbClr val="000000"/>
              </a:solidFill>
            </a:endParaRPr>
          </a:p>
        </p:txBody>
      </p:sp>
      <p:sp>
        <p:nvSpPr>
          <p:cNvPr id="1033" name="Rectangle 9"/>
          <p:cNvSpPr>
            <a:spLocks noGrp="1" noChangeArrowheads="1"/>
          </p:cNvSpPr>
          <p:nvPr>
            <p:ph type="title" idx="4294967295"/>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smtClean="0">
                <a:sym typeface="Tahoma" pitchFamily="34" charset="0"/>
              </a:rPr>
              <a:t>单击此处编辑母版标题样式</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sym typeface="Tahoma" pitchFamily="34" charset="0"/>
              </a:rPr>
              <a:t>单击此处编辑母版文本样式</a:t>
            </a:r>
          </a:p>
          <a:p>
            <a:pPr lvl="1"/>
            <a:r>
              <a:rPr lang="zh-CN" smtClean="0">
                <a:sym typeface="Tahoma" pitchFamily="34" charset="0"/>
              </a:rPr>
              <a:t>第二级</a:t>
            </a:r>
          </a:p>
          <a:p>
            <a:pPr lvl="2"/>
            <a:r>
              <a:rPr lang="zh-CN" smtClean="0">
                <a:sym typeface="Tahoma" pitchFamily="34" charset="0"/>
              </a:rPr>
              <a:t>第三级</a:t>
            </a:r>
          </a:p>
          <a:p>
            <a:pPr lvl="3"/>
            <a:r>
              <a:rPr lang="zh-CN" smtClean="0">
                <a:sym typeface="Tahoma" pitchFamily="34" charset="0"/>
              </a:rPr>
              <a:t>第四级</a:t>
            </a:r>
          </a:p>
          <a:p>
            <a:pPr lvl="4"/>
            <a:r>
              <a:rPr lang="zh-CN" smtClean="0">
                <a:sym typeface="Tahoma" pitchFamily="34" charset="0"/>
              </a:rPr>
              <a:t>第五级</a:t>
            </a:r>
          </a:p>
        </p:txBody>
      </p:sp>
      <p:sp>
        <p:nvSpPr>
          <p:cNvPr id="1035" name="Rectangle 11"/>
          <p:cNvSpPr>
            <a:spLocks noGrp="1" noChangeArrowheads="1"/>
          </p:cNvSpPr>
          <p:nvPr>
            <p:ph type="dt" sz="half" idx="2"/>
          </p:nvPr>
        </p:nvSpPr>
        <p:spPr bwMode="auto">
          <a:xfrm>
            <a:off x="11620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400"/>
            </a:lvl1pPr>
          </a:lstStyle>
          <a:p>
            <a:pPr>
              <a:defRPr/>
            </a:pPr>
            <a:fld id="{6B92FDCC-E2FB-4BF5-9E7B-9B9096A3673C}" type="datetime1">
              <a:rPr lang="zh-CN" altLang="en-US"/>
              <a:pPr>
                <a:defRPr/>
              </a:pPr>
              <a:t>2023/09/05</a:t>
            </a:fld>
            <a:endParaRPr lang="en-US" sz="1800"/>
          </a:p>
        </p:txBody>
      </p:sp>
      <p:sp>
        <p:nvSpPr>
          <p:cNvPr id="1036" name="Rectangle 12"/>
          <p:cNvSpPr>
            <a:spLocks noGrp="1" noChangeArrowheads="1"/>
          </p:cNvSpPr>
          <p:nvPr>
            <p:ph type="ftr" sz="quarter" idx="3"/>
          </p:nvPr>
        </p:nvSpPr>
        <p:spPr bwMode="auto">
          <a:xfrm>
            <a:off x="3657600" y="635635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a:defRPr sz="1400"/>
            </a:lvl1pPr>
          </a:lstStyle>
          <a:p>
            <a:pPr>
              <a:defRPr/>
            </a:pPr>
            <a:endParaRPr lang="zh-CN" altLang="zh-CN"/>
          </a:p>
        </p:txBody>
      </p:sp>
      <p:sp>
        <p:nvSpPr>
          <p:cNvPr id="1037" name="Rectangle 13"/>
          <p:cNvSpPr>
            <a:spLocks noGrp="1" noChangeArrowheads="1"/>
          </p:cNvSpPr>
          <p:nvPr>
            <p:ph type="sldNum" sz="quarter" idx="4"/>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400"/>
            </a:lvl1pPr>
          </a:lstStyle>
          <a:p>
            <a:pPr>
              <a:defRPr/>
            </a:pPr>
            <a:fld id="{D9A2B1F6-AF67-4A7F-BE13-FB0390A1A4FC}" type="slidenum">
              <a:rPr lang="zh-CN" altLang="en-US"/>
              <a:pPr>
                <a:defRPr/>
              </a:pPr>
              <a:t>‹#›</a:t>
            </a:fld>
            <a:endParaRPr lang="en-US" sz="1800"/>
          </a:p>
        </p:txBody>
      </p:sp>
      <p:grpSp>
        <p:nvGrpSpPr>
          <p:cNvPr id="1038" name="Group 14"/>
          <p:cNvGrpSpPr>
            <a:grpSpLocks/>
          </p:cNvGrpSpPr>
          <p:nvPr/>
        </p:nvGrpSpPr>
        <p:grpSpPr bwMode="auto">
          <a:xfrm>
            <a:off x="0" y="898525"/>
            <a:ext cx="1439863" cy="1439863"/>
            <a:chOff x="0" y="0"/>
            <a:chExt cx="907" cy="907"/>
          </a:xfrm>
        </p:grpSpPr>
        <p:sp>
          <p:nvSpPr>
            <p:cNvPr id="1039" name="Freeform 15"/>
            <p:cNvSpPr>
              <a:spLocks noChangeArrowheads="1"/>
            </p:cNvSpPr>
            <p:nvPr/>
          </p:nvSpPr>
          <p:spPr bwMode="auto">
            <a:xfrm>
              <a:off x="453" y="680"/>
              <a:ext cx="12" cy="227"/>
            </a:xfrm>
            <a:custGeom>
              <a:avLst/>
              <a:gdLst>
                <a:gd name="T0" fmla="*/ 0 w 12"/>
                <a:gd name="T1" fmla="*/ 204 h 252"/>
                <a:gd name="T2" fmla="*/ 12 w 12"/>
                <a:gd name="T3" fmla="*/ 204 h 252"/>
                <a:gd name="T4" fmla="*/ 12 w 12"/>
                <a:gd name="T5" fmla="*/ 0 h 252"/>
                <a:gd name="T6" fmla="*/ 0 w 12"/>
                <a:gd name="T7" fmla="*/ 0 h 252"/>
                <a:gd name="T8" fmla="*/ 0 w 12"/>
                <a:gd name="T9" fmla="*/ 204 h 252"/>
                <a:gd name="T10" fmla="*/ 0 w 12"/>
                <a:gd name="T11" fmla="*/ 204 h 252"/>
                <a:gd name="T12" fmla="*/ 0 60000 65536"/>
                <a:gd name="T13" fmla="*/ 0 60000 65536"/>
                <a:gd name="T14" fmla="*/ 0 60000 65536"/>
                <a:gd name="T15" fmla="*/ 0 60000 65536"/>
                <a:gd name="T16" fmla="*/ 0 60000 65536"/>
                <a:gd name="T17" fmla="*/ 0 60000 65536"/>
                <a:gd name="T18" fmla="*/ 0 w 12"/>
                <a:gd name="T19" fmla="*/ 0 h 252"/>
                <a:gd name="T20" fmla="*/ 12 w 12"/>
                <a:gd name="T21" fmla="*/ 252 h 252"/>
              </a:gdLst>
              <a:ahLst/>
              <a:cxnLst>
                <a:cxn ang="T12">
                  <a:pos x="T0" y="T1"/>
                </a:cxn>
                <a:cxn ang="T13">
                  <a:pos x="T2" y="T3"/>
                </a:cxn>
                <a:cxn ang="T14">
                  <a:pos x="T4" y="T5"/>
                </a:cxn>
                <a:cxn ang="T15">
                  <a:pos x="T6" y="T7"/>
                </a:cxn>
                <a:cxn ang="T16">
                  <a:pos x="T8" y="T9"/>
                </a:cxn>
                <a:cxn ang="T17">
                  <a:pos x="T10" y="T11"/>
                </a:cxn>
              </a:cxnLst>
              <a:rect l="T18" t="T19" r="T20" b="T21"/>
              <a:pathLst>
                <a:path w="12" h="252">
                  <a:moveTo>
                    <a:pt x="0" y="252"/>
                  </a:moveTo>
                  <a:lnTo>
                    <a:pt x="12" y="252"/>
                  </a:lnTo>
                  <a:lnTo>
                    <a:pt x="12" y="0"/>
                  </a:lnTo>
                  <a:lnTo>
                    <a:pt x="0" y="0"/>
                  </a:lnTo>
                  <a:lnTo>
                    <a:pt x="0" y="252"/>
                  </a:lnTo>
                  <a:close/>
                </a:path>
              </a:pathLst>
            </a:custGeom>
            <a:gradFill rotWithShape="0">
              <a:gsLst>
                <a:gs pos="0">
                  <a:srgbClr val="FFCF01"/>
                </a:gs>
                <a:gs pos="100000">
                  <a:srgbClr val="1C1C1C"/>
                </a:gs>
              </a:gsLst>
              <a:lin ang="5400000" scaled="1"/>
            </a:gra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040" name="Freeform 16"/>
            <p:cNvSpPr>
              <a:spLocks noChangeArrowheads="1"/>
            </p:cNvSpPr>
            <p:nvPr/>
          </p:nvSpPr>
          <p:spPr bwMode="auto">
            <a:xfrm>
              <a:off x="453" y="0"/>
              <a:ext cx="12" cy="227"/>
            </a:xfrm>
            <a:custGeom>
              <a:avLst/>
              <a:gdLst>
                <a:gd name="T0" fmla="*/ 12 w 12"/>
                <a:gd name="T1" fmla="*/ 0 h 252"/>
                <a:gd name="T2" fmla="*/ 0 w 12"/>
                <a:gd name="T3" fmla="*/ 0 h 252"/>
                <a:gd name="T4" fmla="*/ 0 w 12"/>
                <a:gd name="T5" fmla="*/ 204 h 252"/>
                <a:gd name="T6" fmla="*/ 12 w 12"/>
                <a:gd name="T7" fmla="*/ 204 h 252"/>
                <a:gd name="T8" fmla="*/ 12 w 12"/>
                <a:gd name="T9" fmla="*/ 0 h 252"/>
                <a:gd name="T10" fmla="*/ 12 w 12"/>
                <a:gd name="T11" fmla="*/ 0 h 252"/>
                <a:gd name="T12" fmla="*/ 0 60000 65536"/>
                <a:gd name="T13" fmla="*/ 0 60000 65536"/>
                <a:gd name="T14" fmla="*/ 0 60000 65536"/>
                <a:gd name="T15" fmla="*/ 0 60000 65536"/>
                <a:gd name="T16" fmla="*/ 0 60000 65536"/>
                <a:gd name="T17" fmla="*/ 0 60000 65536"/>
                <a:gd name="T18" fmla="*/ 0 w 12"/>
                <a:gd name="T19" fmla="*/ 0 h 252"/>
                <a:gd name="T20" fmla="*/ 12 w 12"/>
                <a:gd name="T21" fmla="*/ 252 h 252"/>
              </a:gdLst>
              <a:ahLst/>
              <a:cxnLst>
                <a:cxn ang="T12">
                  <a:pos x="T0" y="T1"/>
                </a:cxn>
                <a:cxn ang="T13">
                  <a:pos x="T2" y="T3"/>
                </a:cxn>
                <a:cxn ang="T14">
                  <a:pos x="T4" y="T5"/>
                </a:cxn>
                <a:cxn ang="T15">
                  <a:pos x="T6" y="T7"/>
                </a:cxn>
                <a:cxn ang="T16">
                  <a:pos x="T8" y="T9"/>
                </a:cxn>
                <a:cxn ang="T17">
                  <a:pos x="T10" y="T11"/>
                </a:cxn>
              </a:cxnLst>
              <a:rect l="T18" t="T19" r="T20" b="T21"/>
              <a:pathLst>
                <a:path w="12" h="252">
                  <a:moveTo>
                    <a:pt x="12" y="0"/>
                  </a:moveTo>
                  <a:lnTo>
                    <a:pt x="0" y="0"/>
                  </a:lnTo>
                  <a:lnTo>
                    <a:pt x="0" y="252"/>
                  </a:lnTo>
                  <a:lnTo>
                    <a:pt x="12" y="252"/>
                  </a:lnTo>
                  <a:lnTo>
                    <a:pt x="12" y="0"/>
                  </a:lnTo>
                  <a:close/>
                </a:path>
              </a:pathLst>
            </a:custGeom>
            <a:gradFill rotWithShape="0">
              <a:gsLst>
                <a:gs pos="0">
                  <a:srgbClr val="1C1C1C"/>
                </a:gs>
                <a:gs pos="100000">
                  <a:srgbClr val="FFCF01"/>
                </a:gs>
              </a:gsLst>
              <a:lin ang="5400000" scaled="1"/>
            </a:gra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041" name="Freeform 17"/>
            <p:cNvSpPr>
              <a:spLocks noChangeArrowheads="1"/>
            </p:cNvSpPr>
            <p:nvPr/>
          </p:nvSpPr>
          <p:spPr bwMode="auto">
            <a:xfrm>
              <a:off x="453" y="226"/>
              <a:ext cx="12" cy="453"/>
            </a:xfrm>
            <a:custGeom>
              <a:avLst/>
              <a:gdLst>
                <a:gd name="T0" fmla="*/ 0 w 12"/>
                <a:gd name="T1" fmla="*/ 0 h 420"/>
                <a:gd name="T2" fmla="*/ 0 w 12"/>
                <a:gd name="T3" fmla="*/ 489 h 420"/>
                <a:gd name="T4" fmla="*/ 12 w 12"/>
                <a:gd name="T5" fmla="*/ 489 h 420"/>
                <a:gd name="T6" fmla="*/ 12 w 12"/>
                <a:gd name="T7" fmla="*/ 0 h 420"/>
                <a:gd name="T8" fmla="*/ 0 w 12"/>
                <a:gd name="T9" fmla="*/ 0 h 420"/>
                <a:gd name="T10" fmla="*/ 0 w 12"/>
                <a:gd name="T11" fmla="*/ 0 h 420"/>
                <a:gd name="T12" fmla="*/ 0 60000 65536"/>
                <a:gd name="T13" fmla="*/ 0 60000 65536"/>
                <a:gd name="T14" fmla="*/ 0 60000 65536"/>
                <a:gd name="T15" fmla="*/ 0 60000 65536"/>
                <a:gd name="T16" fmla="*/ 0 60000 65536"/>
                <a:gd name="T17" fmla="*/ 0 60000 65536"/>
                <a:gd name="T18" fmla="*/ 0 w 12"/>
                <a:gd name="T19" fmla="*/ 0 h 420"/>
                <a:gd name="T20" fmla="*/ 12 w 12"/>
                <a:gd name="T21" fmla="*/ 420 h 420"/>
              </a:gdLst>
              <a:ahLst/>
              <a:cxnLst>
                <a:cxn ang="T12">
                  <a:pos x="T0" y="T1"/>
                </a:cxn>
                <a:cxn ang="T13">
                  <a:pos x="T2" y="T3"/>
                </a:cxn>
                <a:cxn ang="T14">
                  <a:pos x="T4" y="T5"/>
                </a:cxn>
                <a:cxn ang="T15">
                  <a:pos x="T6" y="T7"/>
                </a:cxn>
                <a:cxn ang="T16">
                  <a:pos x="T8" y="T9"/>
                </a:cxn>
                <a:cxn ang="T17">
                  <a:pos x="T10" y="T11"/>
                </a:cxn>
              </a:cxnLst>
              <a:rect l="T18" t="T19" r="T20" b="T21"/>
              <a:pathLst>
                <a:path w="12" h="420">
                  <a:moveTo>
                    <a:pt x="0" y="0"/>
                  </a:moveTo>
                  <a:lnTo>
                    <a:pt x="0" y="420"/>
                  </a:lnTo>
                  <a:lnTo>
                    <a:pt x="12" y="420"/>
                  </a:lnTo>
                  <a:lnTo>
                    <a:pt x="12" y="0"/>
                  </a:lnTo>
                  <a:lnTo>
                    <a:pt x="0" y="0"/>
                  </a:lnTo>
                  <a:close/>
                </a:path>
              </a:pathLst>
            </a:custGeom>
            <a:gradFill rotWithShape="0">
              <a:gsLst>
                <a:gs pos="0">
                  <a:srgbClr val="FFCF01"/>
                </a:gs>
                <a:gs pos="50000">
                  <a:srgbClr val="FF0000"/>
                </a:gs>
                <a:gs pos="100000">
                  <a:srgbClr val="FFCF01"/>
                </a:gs>
              </a:gsLst>
              <a:lin ang="5400000" scaled="1"/>
            </a:gra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042" name="Freeform 18"/>
            <p:cNvSpPr>
              <a:spLocks noChangeArrowheads="1"/>
            </p:cNvSpPr>
            <p:nvPr/>
          </p:nvSpPr>
          <p:spPr bwMode="auto">
            <a:xfrm>
              <a:off x="0" y="453"/>
              <a:ext cx="340" cy="12"/>
            </a:xfrm>
            <a:custGeom>
              <a:avLst/>
              <a:gdLst>
                <a:gd name="T0" fmla="*/ 0 w 251"/>
                <a:gd name="T1" fmla="*/ 0 h 12"/>
                <a:gd name="T2" fmla="*/ 0 w 251"/>
                <a:gd name="T3" fmla="*/ 12 h 12"/>
                <a:gd name="T4" fmla="*/ 461 w 251"/>
                <a:gd name="T5" fmla="*/ 12 h 12"/>
                <a:gd name="T6" fmla="*/ 461 w 251"/>
                <a:gd name="T7" fmla="*/ 0 h 12"/>
                <a:gd name="T8" fmla="*/ 0 w 251"/>
                <a:gd name="T9" fmla="*/ 0 h 12"/>
                <a:gd name="T10" fmla="*/ 0 w 251"/>
                <a:gd name="T11" fmla="*/ 0 h 12"/>
                <a:gd name="T12" fmla="*/ 0 60000 65536"/>
                <a:gd name="T13" fmla="*/ 0 60000 65536"/>
                <a:gd name="T14" fmla="*/ 0 60000 65536"/>
                <a:gd name="T15" fmla="*/ 0 60000 65536"/>
                <a:gd name="T16" fmla="*/ 0 60000 65536"/>
                <a:gd name="T17" fmla="*/ 0 60000 65536"/>
                <a:gd name="T18" fmla="*/ 0 w 251"/>
                <a:gd name="T19" fmla="*/ 0 h 12"/>
                <a:gd name="T20" fmla="*/ 251 w 251"/>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251" h="12">
                  <a:moveTo>
                    <a:pt x="0" y="0"/>
                  </a:moveTo>
                  <a:lnTo>
                    <a:pt x="0" y="12"/>
                  </a:lnTo>
                  <a:lnTo>
                    <a:pt x="251" y="12"/>
                  </a:lnTo>
                  <a:lnTo>
                    <a:pt x="251" y="0"/>
                  </a:lnTo>
                  <a:lnTo>
                    <a:pt x="0" y="0"/>
                  </a:lnTo>
                  <a:close/>
                </a:path>
              </a:pathLst>
            </a:custGeom>
            <a:gradFill rotWithShape="0">
              <a:gsLst>
                <a:gs pos="0">
                  <a:srgbClr val="1C1C1C"/>
                </a:gs>
                <a:gs pos="100000">
                  <a:srgbClr val="FFCF01"/>
                </a:gs>
              </a:gsLst>
              <a:lin ang="0" scaled="1"/>
            </a:gra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043" name="Freeform 19"/>
            <p:cNvSpPr>
              <a:spLocks noChangeArrowheads="1"/>
            </p:cNvSpPr>
            <p:nvPr/>
          </p:nvSpPr>
          <p:spPr bwMode="auto">
            <a:xfrm>
              <a:off x="680" y="453"/>
              <a:ext cx="227" cy="12"/>
            </a:xfrm>
            <a:custGeom>
              <a:avLst/>
              <a:gdLst>
                <a:gd name="T0" fmla="*/ 205 w 251"/>
                <a:gd name="T1" fmla="*/ 0 h 12"/>
                <a:gd name="T2" fmla="*/ 0 w 251"/>
                <a:gd name="T3" fmla="*/ 0 h 12"/>
                <a:gd name="T4" fmla="*/ 0 w 251"/>
                <a:gd name="T5" fmla="*/ 12 h 12"/>
                <a:gd name="T6" fmla="*/ 205 w 251"/>
                <a:gd name="T7" fmla="*/ 12 h 12"/>
                <a:gd name="T8" fmla="*/ 205 w 251"/>
                <a:gd name="T9" fmla="*/ 0 h 12"/>
                <a:gd name="T10" fmla="*/ 205 w 251"/>
                <a:gd name="T11" fmla="*/ 0 h 12"/>
                <a:gd name="T12" fmla="*/ 0 60000 65536"/>
                <a:gd name="T13" fmla="*/ 0 60000 65536"/>
                <a:gd name="T14" fmla="*/ 0 60000 65536"/>
                <a:gd name="T15" fmla="*/ 0 60000 65536"/>
                <a:gd name="T16" fmla="*/ 0 60000 65536"/>
                <a:gd name="T17" fmla="*/ 0 60000 65536"/>
                <a:gd name="T18" fmla="*/ 0 w 251"/>
                <a:gd name="T19" fmla="*/ 0 h 12"/>
                <a:gd name="T20" fmla="*/ 251 w 251"/>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251" h="12">
                  <a:moveTo>
                    <a:pt x="251" y="0"/>
                  </a:moveTo>
                  <a:lnTo>
                    <a:pt x="0" y="0"/>
                  </a:lnTo>
                  <a:lnTo>
                    <a:pt x="0" y="12"/>
                  </a:lnTo>
                  <a:lnTo>
                    <a:pt x="251" y="12"/>
                  </a:lnTo>
                  <a:lnTo>
                    <a:pt x="251" y="0"/>
                  </a:lnTo>
                  <a:close/>
                </a:path>
              </a:pathLst>
            </a:custGeom>
            <a:gradFill rotWithShape="0">
              <a:gsLst>
                <a:gs pos="0">
                  <a:srgbClr val="FFCF01"/>
                </a:gs>
                <a:gs pos="100000">
                  <a:srgbClr val="1C1C1C"/>
                </a:gs>
              </a:gsLst>
              <a:lin ang="0" scaled="1"/>
            </a:gra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044" name="Freeform 20"/>
            <p:cNvSpPr>
              <a:spLocks noChangeArrowheads="1"/>
            </p:cNvSpPr>
            <p:nvPr/>
          </p:nvSpPr>
          <p:spPr bwMode="auto">
            <a:xfrm>
              <a:off x="226" y="453"/>
              <a:ext cx="453" cy="12"/>
            </a:xfrm>
            <a:custGeom>
              <a:avLst/>
              <a:gdLst>
                <a:gd name="T0" fmla="*/ 0 w 418"/>
                <a:gd name="T1" fmla="*/ 0 h 12"/>
                <a:gd name="T2" fmla="*/ 0 w 418"/>
                <a:gd name="T3" fmla="*/ 12 h 12"/>
                <a:gd name="T4" fmla="*/ 491 w 418"/>
                <a:gd name="T5" fmla="*/ 12 h 12"/>
                <a:gd name="T6" fmla="*/ 491 w 418"/>
                <a:gd name="T7" fmla="*/ 0 h 12"/>
                <a:gd name="T8" fmla="*/ 0 w 418"/>
                <a:gd name="T9" fmla="*/ 0 h 12"/>
                <a:gd name="T10" fmla="*/ 0 w 418"/>
                <a:gd name="T11" fmla="*/ 0 h 12"/>
                <a:gd name="T12" fmla="*/ 0 60000 65536"/>
                <a:gd name="T13" fmla="*/ 0 60000 65536"/>
                <a:gd name="T14" fmla="*/ 0 60000 65536"/>
                <a:gd name="T15" fmla="*/ 0 60000 65536"/>
                <a:gd name="T16" fmla="*/ 0 60000 65536"/>
                <a:gd name="T17" fmla="*/ 0 60000 65536"/>
                <a:gd name="T18" fmla="*/ 0 w 418"/>
                <a:gd name="T19" fmla="*/ 0 h 12"/>
                <a:gd name="T20" fmla="*/ 418 w 418"/>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418" h="12">
                  <a:moveTo>
                    <a:pt x="0" y="0"/>
                  </a:moveTo>
                  <a:lnTo>
                    <a:pt x="0" y="12"/>
                  </a:lnTo>
                  <a:lnTo>
                    <a:pt x="418" y="12"/>
                  </a:lnTo>
                  <a:lnTo>
                    <a:pt x="418" y="0"/>
                  </a:lnTo>
                  <a:lnTo>
                    <a:pt x="0" y="0"/>
                  </a:lnTo>
                  <a:close/>
                </a:path>
              </a:pathLst>
            </a:custGeom>
            <a:gradFill rotWithShape="0">
              <a:gsLst>
                <a:gs pos="0">
                  <a:srgbClr val="FFCF01"/>
                </a:gs>
                <a:gs pos="50000">
                  <a:srgbClr val="FF0000"/>
                </a:gs>
                <a:gs pos="100000">
                  <a:srgbClr val="FFCF01"/>
                </a:gs>
              </a:gsLst>
              <a:lin ang="0" scaled="1"/>
            </a:gra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p:txStyles>
    <p:titleStyle>
      <a:lvl1pPr algn="l" rtl="0" eaLnBrk="0" fontAlgn="base" hangingPunct="0">
        <a:spcBef>
          <a:spcPct val="0"/>
        </a:spcBef>
        <a:spcAft>
          <a:spcPct val="0"/>
        </a:spcAft>
        <a:defRPr sz="4400">
          <a:solidFill>
            <a:schemeClr val="tx2"/>
          </a:solidFill>
          <a:latin typeface="+mj-lt"/>
          <a:ea typeface="+mj-ea"/>
          <a:cs typeface="+mj-cs"/>
          <a:sym typeface="Tahoma" pitchFamily="34"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sym typeface="Tahoma" pitchFamily="34" charset="0"/>
        </a:defRPr>
      </a:lvl2pPr>
      <a:lvl3pPr algn="l" rtl="0" eaLnBrk="0" fontAlgn="base" hangingPunct="0">
        <a:spcBef>
          <a:spcPct val="0"/>
        </a:spcBef>
        <a:spcAft>
          <a:spcPct val="0"/>
        </a:spcAft>
        <a:defRPr sz="4400">
          <a:solidFill>
            <a:schemeClr val="tx2"/>
          </a:solidFill>
          <a:latin typeface="Tahoma" pitchFamily="34" charset="0"/>
          <a:ea typeface="宋体" pitchFamily="2" charset="-122"/>
          <a:sym typeface="Tahoma" pitchFamily="34" charset="0"/>
        </a:defRPr>
      </a:lvl3pPr>
      <a:lvl4pPr algn="l" rtl="0" eaLnBrk="0" fontAlgn="base" hangingPunct="0">
        <a:spcBef>
          <a:spcPct val="0"/>
        </a:spcBef>
        <a:spcAft>
          <a:spcPct val="0"/>
        </a:spcAft>
        <a:defRPr sz="4400">
          <a:solidFill>
            <a:schemeClr val="tx2"/>
          </a:solidFill>
          <a:latin typeface="Tahoma" pitchFamily="34" charset="0"/>
          <a:ea typeface="宋体" pitchFamily="2" charset="-122"/>
          <a:sym typeface="Tahoma" pitchFamily="34" charset="0"/>
        </a:defRPr>
      </a:lvl4pPr>
      <a:lvl5pPr algn="l" rtl="0" eaLnBrk="0" fontAlgn="base" hangingPunct="0">
        <a:spcBef>
          <a:spcPct val="0"/>
        </a:spcBef>
        <a:spcAft>
          <a:spcPct val="0"/>
        </a:spcAft>
        <a:defRPr sz="4400">
          <a:solidFill>
            <a:schemeClr val="tx2"/>
          </a:solidFill>
          <a:latin typeface="Tahoma" pitchFamily="34" charset="0"/>
          <a:ea typeface="宋体" pitchFamily="2" charset="-122"/>
          <a:sym typeface="Tahoma" pitchFamily="34" charset="0"/>
        </a:defRPr>
      </a:lvl5pPr>
      <a:lvl6pPr marL="457200" algn="l" rtl="0" eaLnBrk="0" fontAlgn="base" hangingPunct="0">
        <a:spcBef>
          <a:spcPct val="0"/>
        </a:spcBef>
        <a:spcAft>
          <a:spcPct val="0"/>
        </a:spcAft>
        <a:defRPr sz="4400">
          <a:solidFill>
            <a:schemeClr val="tx2"/>
          </a:solidFill>
          <a:latin typeface="Tahoma" pitchFamily="34" charset="0"/>
          <a:ea typeface="宋体" pitchFamily="2" charset="-122"/>
          <a:sym typeface="Tahoma" pitchFamily="34" charset="0"/>
        </a:defRPr>
      </a:lvl6pPr>
      <a:lvl7pPr marL="914400" algn="l" rtl="0" eaLnBrk="0" fontAlgn="base" hangingPunct="0">
        <a:spcBef>
          <a:spcPct val="0"/>
        </a:spcBef>
        <a:spcAft>
          <a:spcPct val="0"/>
        </a:spcAft>
        <a:defRPr sz="4400">
          <a:solidFill>
            <a:schemeClr val="tx2"/>
          </a:solidFill>
          <a:latin typeface="Tahoma" pitchFamily="34" charset="0"/>
          <a:ea typeface="宋体" pitchFamily="2" charset="-122"/>
          <a:sym typeface="Tahoma" pitchFamily="34" charset="0"/>
        </a:defRPr>
      </a:lvl7pPr>
      <a:lvl8pPr marL="1371600" algn="l" rtl="0" eaLnBrk="0" fontAlgn="base" hangingPunct="0">
        <a:spcBef>
          <a:spcPct val="0"/>
        </a:spcBef>
        <a:spcAft>
          <a:spcPct val="0"/>
        </a:spcAft>
        <a:defRPr sz="4400">
          <a:solidFill>
            <a:schemeClr val="tx2"/>
          </a:solidFill>
          <a:latin typeface="Tahoma" pitchFamily="34" charset="0"/>
          <a:ea typeface="宋体" pitchFamily="2" charset="-122"/>
          <a:sym typeface="Tahoma" pitchFamily="34" charset="0"/>
        </a:defRPr>
      </a:lvl8pPr>
      <a:lvl9pPr marL="1828800" algn="l" rtl="0" eaLnBrk="0" fontAlgn="base" hangingPunct="0">
        <a:spcBef>
          <a:spcPct val="0"/>
        </a:spcBef>
        <a:spcAft>
          <a:spcPct val="0"/>
        </a:spcAft>
        <a:defRPr sz="4400">
          <a:solidFill>
            <a:schemeClr val="tx2"/>
          </a:solidFill>
          <a:latin typeface="Tahoma" pitchFamily="34" charset="0"/>
          <a:ea typeface="宋体" pitchFamily="2" charset="-122"/>
          <a:sym typeface="Tahoma" pitchFamily="34" charset="0"/>
        </a:defRPr>
      </a:lvl9pPr>
    </p:titleStyle>
    <p:bodyStyle>
      <a:lvl1pPr marL="342900" indent="-342900" algn="l" defTabSz="0"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sym typeface="Tahoma" pitchFamily="34" charset="0"/>
        </a:defRPr>
      </a:lvl1pPr>
      <a:lvl2pPr marL="742950" indent="-285750" algn="l" defTabSz="0"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sym typeface="Tahoma" pitchFamily="34" charset="0"/>
        </a:defRPr>
      </a:lvl2pPr>
      <a:lvl3pPr marL="1143000" indent="-228600" algn="l" defTabSz="0"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sym typeface="Tahoma" pitchFamily="34" charset="0"/>
        </a:defRPr>
      </a:lvl3pPr>
      <a:lvl4pPr marL="1600200" indent="-228600" algn="l" defTabSz="0"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sym typeface="Tahoma" pitchFamily="34" charset="0"/>
        </a:defRPr>
      </a:lvl4pPr>
      <a:lvl5pPr marL="2057400" indent="-228600" algn="l" defTabSz="0"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sym typeface="Tahoma" pitchFamily="34" charset="0"/>
        </a:defRPr>
      </a:lvl5pPr>
      <a:lvl6pPr marL="2514600" indent="-228600" algn="l" defTabSz="0"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sym typeface="Tahoma" pitchFamily="34" charset="0"/>
        </a:defRPr>
      </a:lvl6pPr>
      <a:lvl7pPr marL="2971800" indent="-228600" algn="l" defTabSz="0"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sym typeface="Tahoma" pitchFamily="34" charset="0"/>
        </a:defRPr>
      </a:lvl7pPr>
      <a:lvl8pPr marL="3429000" indent="-228600" algn="l" defTabSz="0"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sym typeface="Tahoma" pitchFamily="34" charset="0"/>
        </a:defRPr>
      </a:lvl8pPr>
      <a:lvl9pPr marL="3886200" indent="-228600" algn="l" defTabSz="0"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sym typeface="Tahoma"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qfz@jnu.edu.cn" TargetMode="External"/><Relationship Id="rId2" Type="http://schemas.openxmlformats.org/officeDocument/2006/relationships/hyperlink" Target="mailto:zqf135@qq.com"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oleObject" Target="NULL"/><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8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50" name="Group 2"/>
          <p:cNvGrpSpPr>
            <a:grpSpLocks/>
          </p:cNvGrpSpPr>
          <p:nvPr/>
        </p:nvGrpSpPr>
        <p:grpSpPr bwMode="auto">
          <a:xfrm>
            <a:off x="0" y="2438400"/>
            <a:ext cx="9009063" cy="1052513"/>
            <a:chOff x="0" y="0"/>
            <a:chExt cx="5675" cy="663"/>
          </a:xfrm>
        </p:grpSpPr>
        <p:grpSp>
          <p:nvGrpSpPr>
            <p:cNvPr id="2061" name="Group 3"/>
            <p:cNvGrpSpPr>
              <a:grpSpLocks/>
            </p:cNvGrpSpPr>
            <p:nvPr/>
          </p:nvGrpSpPr>
          <p:grpSpPr bwMode="auto">
            <a:xfrm>
              <a:off x="183" y="68"/>
              <a:ext cx="448" cy="299"/>
              <a:chOff x="0" y="0"/>
              <a:chExt cx="624" cy="432"/>
            </a:xfrm>
          </p:grpSpPr>
          <p:sp>
            <p:nvSpPr>
              <p:cNvPr id="2068" name="Rectangle 4"/>
              <p:cNvSpPr>
                <a:spLocks noChangeArrowheads="1"/>
              </p:cNvSpPr>
              <p:nvPr/>
            </p:nvSpPr>
            <p:spPr bwMode="auto">
              <a:xfrm>
                <a:off x="0" y="0"/>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ndParaRPr>
              </a:p>
            </p:txBody>
          </p:sp>
          <p:sp>
            <p:nvSpPr>
              <p:cNvPr id="2069" name="Rectangle 5"/>
              <p:cNvSpPr>
                <a:spLocks noChangeArrowheads="1"/>
              </p:cNvSpPr>
              <p:nvPr/>
            </p:nvSpPr>
            <p:spPr bwMode="auto">
              <a:xfrm>
                <a:off x="336" y="0"/>
                <a:ext cx="288" cy="432"/>
              </a:xfrm>
              <a:prstGeom prst="rect">
                <a:avLst/>
              </a:prstGeom>
              <a:gradFill rotWithShape="0">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ndParaRPr>
              </a:p>
            </p:txBody>
          </p:sp>
        </p:grpSp>
        <p:grpSp>
          <p:nvGrpSpPr>
            <p:cNvPr id="2062" name="Group 6"/>
            <p:cNvGrpSpPr>
              <a:grpSpLocks/>
            </p:cNvGrpSpPr>
            <p:nvPr/>
          </p:nvGrpSpPr>
          <p:grpSpPr bwMode="auto">
            <a:xfrm>
              <a:off x="261" y="334"/>
              <a:ext cx="465" cy="299"/>
              <a:chOff x="0" y="0"/>
              <a:chExt cx="672" cy="432"/>
            </a:xfrm>
          </p:grpSpPr>
          <p:sp>
            <p:nvSpPr>
              <p:cNvPr id="2066" name="Rectangle 7"/>
              <p:cNvSpPr>
                <a:spLocks noChangeArrowheads="1"/>
              </p:cNvSpPr>
              <p:nvPr/>
            </p:nvSpPr>
            <p:spPr bwMode="auto">
              <a:xfrm>
                <a:off x="0" y="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ndParaRPr>
              </a:p>
            </p:txBody>
          </p:sp>
          <p:sp>
            <p:nvSpPr>
              <p:cNvPr id="2067" name="Rectangle 8"/>
              <p:cNvSpPr>
                <a:spLocks noChangeArrowheads="1"/>
              </p:cNvSpPr>
              <p:nvPr/>
            </p:nvSpPr>
            <p:spPr bwMode="auto">
              <a:xfrm>
                <a:off x="337" y="0"/>
                <a:ext cx="335" cy="432"/>
              </a:xfrm>
              <a:prstGeom prst="rect">
                <a:avLst/>
              </a:prstGeom>
              <a:gradFill rotWithShape="0">
                <a:gsLst>
                  <a:gs pos="0">
                    <a:srgbClr val="FFCF01"/>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ndParaRPr>
              </a:p>
            </p:txBody>
          </p:sp>
        </p:grpSp>
        <p:sp>
          <p:nvSpPr>
            <p:cNvPr id="2063" name="Rectangle 9"/>
            <p:cNvSpPr>
              <a:spLocks noChangeArrowheads="1"/>
            </p:cNvSpPr>
            <p:nvPr/>
          </p:nvSpPr>
          <p:spPr bwMode="auto">
            <a:xfrm>
              <a:off x="0" y="288"/>
              <a:ext cx="353" cy="266"/>
            </a:xfrm>
            <a:prstGeom prst="rect">
              <a:avLst/>
            </a:prstGeom>
            <a:gradFill rotWithShape="0">
              <a:gsLst>
                <a:gs pos="0">
                  <a:srgbClr val="FFFFFF"/>
                </a:gs>
                <a:gs pos="100000">
                  <a:srgbClr val="FF0000"/>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ndParaRPr>
            </a:p>
          </p:txBody>
        </p:sp>
        <p:sp>
          <p:nvSpPr>
            <p:cNvPr id="2064" name="Rectangle 10"/>
            <p:cNvSpPr>
              <a:spLocks noChangeArrowheads="1"/>
            </p:cNvSpPr>
            <p:nvPr/>
          </p:nvSpPr>
          <p:spPr bwMode="auto">
            <a:xfrm>
              <a:off x="400" y="0"/>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ndParaRPr>
            </a:p>
          </p:txBody>
        </p:sp>
        <p:sp>
          <p:nvSpPr>
            <p:cNvPr id="2065" name="Rectangle 11"/>
            <p:cNvSpPr>
              <a:spLocks noChangeArrowheads="1"/>
            </p:cNvSpPr>
            <p:nvPr/>
          </p:nvSpPr>
          <p:spPr bwMode="auto">
            <a:xfrm flipV="1">
              <a:off x="199" y="518"/>
              <a:ext cx="5476" cy="35"/>
            </a:xfrm>
            <a:prstGeom prst="rect">
              <a:avLst/>
            </a:prstGeom>
            <a:gradFill rotWithShape="0">
              <a:gsLst>
                <a:gs pos="0">
                  <a:srgbClr val="1C1C1C"/>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olidFill>
                  <a:srgbClr val="000000"/>
                </a:solidFill>
              </a:endParaRPr>
            </a:p>
          </p:txBody>
        </p:sp>
      </p:grpSp>
      <p:grpSp>
        <p:nvGrpSpPr>
          <p:cNvPr id="2051" name="Group 17"/>
          <p:cNvGrpSpPr>
            <a:grpSpLocks/>
          </p:cNvGrpSpPr>
          <p:nvPr/>
        </p:nvGrpSpPr>
        <p:grpSpPr bwMode="auto">
          <a:xfrm>
            <a:off x="0" y="898525"/>
            <a:ext cx="1439863" cy="1439863"/>
            <a:chOff x="0" y="0"/>
            <a:chExt cx="907" cy="907"/>
          </a:xfrm>
        </p:grpSpPr>
        <p:sp>
          <p:nvSpPr>
            <p:cNvPr id="2055" name="Freeform 18"/>
            <p:cNvSpPr>
              <a:spLocks noChangeArrowheads="1"/>
            </p:cNvSpPr>
            <p:nvPr/>
          </p:nvSpPr>
          <p:spPr bwMode="auto">
            <a:xfrm>
              <a:off x="453" y="680"/>
              <a:ext cx="12" cy="227"/>
            </a:xfrm>
            <a:custGeom>
              <a:avLst/>
              <a:gdLst>
                <a:gd name="T0" fmla="*/ 0 w 12"/>
                <a:gd name="T1" fmla="*/ 204 h 252"/>
                <a:gd name="T2" fmla="*/ 12 w 12"/>
                <a:gd name="T3" fmla="*/ 204 h 252"/>
                <a:gd name="T4" fmla="*/ 12 w 12"/>
                <a:gd name="T5" fmla="*/ 0 h 252"/>
                <a:gd name="T6" fmla="*/ 0 w 12"/>
                <a:gd name="T7" fmla="*/ 0 h 252"/>
                <a:gd name="T8" fmla="*/ 0 w 12"/>
                <a:gd name="T9" fmla="*/ 204 h 252"/>
                <a:gd name="T10" fmla="*/ 0 w 12"/>
                <a:gd name="T11" fmla="*/ 204 h 252"/>
                <a:gd name="T12" fmla="*/ 0 60000 65536"/>
                <a:gd name="T13" fmla="*/ 0 60000 65536"/>
                <a:gd name="T14" fmla="*/ 0 60000 65536"/>
                <a:gd name="T15" fmla="*/ 0 60000 65536"/>
                <a:gd name="T16" fmla="*/ 0 60000 65536"/>
                <a:gd name="T17" fmla="*/ 0 60000 65536"/>
                <a:gd name="T18" fmla="*/ 0 w 12"/>
                <a:gd name="T19" fmla="*/ 0 h 252"/>
                <a:gd name="T20" fmla="*/ 12 w 12"/>
                <a:gd name="T21" fmla="*/ 252 h 252"/>
              </a:gdLst>
              <a:ahLst/>
              <a:cxnLst>
                <a:cxn ang="T12">
                  <a:pos x="T0" y="T1"/>
                </a:cxn>
                <a:cxn ang="T13">
                  <a:pos x="T2" y="T3"/>
                </a:cxn>
                <a:cxn ang="T14">
                  <a:pos x="T4" y="T5"/>
                </a:cxn>
                <a:cxn ang="T15">
                  <a:pos x="T6" y="T7"/>
                </a:cxn>
                <a:cxn ang="T16">
                  <a:pos x="T8" y="T9"/>
                </a:cxn>
                <a:cxn ang="T17">
                  <a:pos x="T10" y="T11"/>
                </a:cxn>
              </a:cxnLst>
              <a:rect l="T18" t="T19" r="T20" b="T21"/>
              <a:pathLst>
                <a:path w="12" h="252">
                  <a:moveTo>
                    <a:pt x="0" y="252"/>
                  </a:moveTo>
                  <a:lnTo>
                    <a:pt x="12" y="252"/>
                  </a:lnTo>
                  <a:lnTo>
                    <a:pt x="12" y="0"/>
                  </a:lnTo>
                  <a:lnTo>
                    <a:pt x="0" y="0"/>
                  </a:lnTo>
                  <a:lnTo>
                    <a:pt x="0" y="252"/>
                  </a:lnTo>
                  <a:close/>
                </a:path>
              </a:pathLst>
            </a:custGeom>
            <a:gradFill rotWithShape="0">
              <a:gsLst>
                <a:gs pos="0">
                  <a:srgbClr val="FFCF01"/>
                </a:gs>
                <a:gs pos="100000">
                  <a:srgbClr val="1C1C1C"/>
                </a:gs>
              </a:gsLst>
              <a:lin ang="5400000" scaled="1"/>
            </a:gra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56" name="Freeform 19"/>
            <p:cNvSpPr>
              <a:spLocks noChangeArrowheads="1"/>
            </p:cNvSpPr>
            <p:nvPr/>
          </p:nvSpPr>
          <p:spPr bwMode="auto">
            <a:xfrm>
              <a:off x="453" y="0"/>
              <a:ext cx="12" cy="227"/>
            </a:xfrm>
            <a:custGeom>
              <a:avLst/>
              <a:gdLst>
                <a:gd name="T0" fmla="*/ 12 w 12"/>
                <a:gd name="T1" fmla="*/ 0 h 252"/>
                <a:gd name="T2" fmla="*/ 0 w 12"/>
                <a:gd name="T3" fmla="*/ 0 h 252"/>
                <a:gd name="T4" fmla="*/ 0 w 12"/>
                <a:gd name="T5" fmla="*/ 204 h 252"/>
                <a:gd name="T6" fmla="*/ 12 w 12"/>
                <a:gd name="T7" fmla="*/ 204 h 252"/>
                <a:gd name="T8" fmla="*/ 12 w 12"/>
                <a:gd name="T9" fmla="*/ 0 h 252"/>
                <a:gd name="T10" fmla="*/ 12 w 12"/>
                <a:gd name="T11" fmla="*/ 0 h 252"/>
                <a:gd name="T12" fmla="*/ 0 60000 65536"/>
                <a:gd name="T13" fmla="*/ 0 60000 65536"/>
                <a:gd name="T14" fmla="*/ 0 60000 65536"/>
                <a:gd name="T15" fmla="*/ 0 60000 65536"/>
                <a:gd name="T16" fmla="*/ 0 60000 65536"/>
                <a:gd name="T17" fmla="*/ 0 60000 65536"/>
                <a:gd name="T18" fmla="*/ 0 w 12"/>
                <a:gd name="T19" fmla="*/ 0 h 252"/>
                <a:gd name="T20" fmla="*/ 12 w 12"/>
                <a:gd name="T21" fmla="*/ 252 h 252"/>
              </a:gdLst>
              <a:ahLst/>
              <a:cxnLst>
                <a:cxn ang="T12">
                  <a:pos x="T0" y="T1"/>
                </a:cxn>
                <a:cxn ang="T13">
                  <a:pos x="T2" y="T3"/>
                </a:cxn>
                <a:cxn ang="T14">
                  <a:pos x="T4" y="T5"/>
                </a:cxn>
                <a:cxn ang="T15">
                  <a:pos x="T6" y="T7"/>
                </a:cxn>
                <a:cxn ang="T16">
                  <a:pos x="T8" y="T9"/>
                </a:cxn>
                <a:cxn ang="T17">
                  <a:pos x="T10" y="T11"/>
                </a:cxn>
              </a:cxnLst>
              <a:rect l="T18" t="T19" r="T20" b="T21"/>
              <a:pathLst>
                <a:path w="12" h="252">
                  <a:moveTo>
                    <a:pt x="12" y="0"/>
                  </a:moveTo>
                  <a:lnTo>
                    <a:pt x="0" y="0"/>
                  </a:lnTo>
                  <a:lnTo>
                    <a:pt x="0" y="252"/>
                  </a:lnTo>
                  <a:lnTo>
                    <a:pt x="12" y="252"/>
                  </a:lnTo>
                  <a:lnTo>
                    <a:pt x="12" y="0"/>
                  </a:lnTo>
                  <a:close/>
                </a:path>
              </a:pathLst>
            </a:custGeom>
            <a:gradFill rotWithShape="0">
              <a:gsLst>
                <a:gs pos="0">
                  <a:srgbClr val="1C1C1C"/>
                </a:gs>
                <a:gs pos="100000">
                  <a:srgbClr val="FFCF01"/>
                </a:gs>
              </a:gsLst>
              <a:lin ang="5400000" scaled="1"/>
            </a:gra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57" name="Freeform 20"/>
            <p:cNvSpPr>
              <a:spLocks noChangeArrowheads="1"/>
            </p:cNvSpPr>
            <p:nvPr/>
          </p:nvSpPr>
          <p:spPr bwMode="auto">
            <a:xfrm>
              <a:off x="453" y="226"/>
              <a:ext cx="12" cy="453"/>
            </a:xfrm>
            <a:custGeom>
              <a:avLst/>
              <a:gdLst>
                <a:gd name="T0" fmla="*/ 0 w 12"/>
                <a:gd name="T1" fmla="*/ 0 h 420"/>
                <a:gd name="T2" fmla="*/ 0 w 12"/>
                <a:gd name="T3" fmla="*/ 489 h 420"/>
                <a:gd name="T4" fmla="*/ 12 w 12"/>
                <a:gd name="T5" fmla="*/ 489 h 420"/>
                <a:gd name="T6" fmla="*/ 12 w 12"/>
                <a:gd name="T7" fmla="*/ 0 h 420"/>
                <a:gd name="T8" fmla="*/ 0 w 12"/>
                <a:gd name="T9" fmla="*/ 0 h 420"/>
                <a:gd name="T10" fmla="*/ 0 w 12"/>
                <a:gd name="T11" fmla="*/ 0 h 420"/>
                <a:gd name="T12" fmla="*/ 0 60000 65536"/>
                <a:gd name="T13" fmla="*/ 0 60000 65536"/>
                <a:gd name="T14" fmla="*/ 0 60000 65536"/>
                <a:gd name="T15" fmla="*/ 0 60000 65536"/>
                <a:gd name="T16" fmla="*/ 0 60000 65536"/>
                <a:gd name="T17" fmla="*/ 0 60000 65536"/>
                <a:gd name="T18" fmla="*/ 0 w 12"/>
                <a:gd name="T19" fmla="*/ 0 h 420"/>
                <a:gd name="T20" fmla="*/ 12 w 12"/>
                <a:gd name="T21" fmla="*/ 420 h 420"/>
              </a:gdLst>
              <a:ahLst/>
              <a:cxnLst>
                <a:cxn ang="T12">
                  <a:pos x="T0" y="T1"/>
                </a:cxn>
                <a:cxn ang="T13">
                  <a:pos x="T2" y="T3"/>
                </a:cxn>
                <a:cxn ang="T14">
                  <a:pos x="T4" y="T5"/>
                </a:cxn>
                <a:cxn ang="T15">
                  <a:pos x="T6" y="T7"/>
                </a:cxn>
                <a:cxn ang="T16">
                  <a:pos x="T8" y="T9"/>
                </a:cxn>
                <a:cxn ang="T17">
                  <a:pos x="T10" y="T11"/>
                </a:cxn>
              </a:cxnLst>
              <a:rect l="T18" t="T19" r="T20" b="T21"/>
              <a:pathLst>
                <a:path w="12" h="420">
                  <a:moveTo>
                    <a:pt x="0" y="0"/>
                  </a:moveTo>
                  <a:lnTo>
                    <a:pt x="0" y="420"/>
                  </a:lnTo>
                  <a:lnTo>
                    <a:pt x="12" y="420"/>
                  </a:lnTo>
                  <a:lnTo>
                    <a:pt x="12" y="0"/>
                  </a:lnTo>
                  <a:lnTo>
                    <a:pt x="0" y="0"/>
                  </a:lnTo>
                  <a:close/>
                </a:path>
              </a:pathLst>
            </a:custGeom>
            <a:gradFill rotWithShape="0">
              <a:gsLst>
                <a:gs pos="0">
                  <a:srgbClr val="FFCF01"/>
                </a:gs>
                <a:gs pos="50000">
                  <a:srgbClr val="FF0000"/>
                </a:gs>
                <a:gs pos="100000">
                  <a:srgbClr val="FFCF01"/>
                </a:gs>
              </a:gsLst>
              <a:lin ang="5400000" scaled="1"/>
            </a:gra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58" name="Freeform 21"/>
            <p:cNvSpPr>
              <a:spLocks noChangeArrowheads="1"/>
            </p:cNvSpPr>
            <p:nvPr/>
          </p:nvSpPr>
          <p:spPr bwMode="auto">
            <a:xfrm>
              <a:off x="0" y="453"/>
              <a:ext cx="340" cy="12"/>
            </a:xfrm>
            <a:custGeom>
              <a:avLst/>
              <a:gdLst>
                <a:gd name="T0" fmla="*/ 0 w 251"/>
                <a:gd name="T1" fmla="*/ 0 h 12"/>
                <a:gd name="T2" fmla="*/ 0 w 251"/>
                <a:gd name="T3" fmla="*/ 12 h 12"/>
                <a:gd name="T4" fmla="*/ 461 w 251"/>
                <a:gd name="T5" fmla="*/ 12 h 12"/>
                <a:gd name="T6" fmla="*/ 461 w 251"/>
                <a:gd name="T7" fmla="*/ 0 h 12"/>
                <a:gd name="T8" fmla="*/ 0 w 251"/>
                <a:gd name="T9" fmla="*/ 0 h 12"/>
                <a:gd name="T10" fmla="*/ 0 w 251"/>
                <a:gd name="T11" fmla="*/ 0 h 12"/>
                <a:gd name="T12" fmla="*/ 0 60000 65536"/>
                <a:gd name="T13" fmla="*/ 0 60000 65536"/>
                <a:gd name="T14" fmla="*/ 0 60000 65536"/>
                <a:gd name="T15" fmla="*/ 0 60000 65536"/>
                <a:gd name="T16" fmla="*/ 0 60000 65536"/>
                <a:gd name="T17" fmla="*/ 0 60000 65536"/>
                <a:gd name="T18" fmla="*/ 0 w 251"/>
                <a:gd name="T19" fmla="*/ 0 h 12"/>
                <a:gd name="T20" fmla="*/ 251 w 251"/>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251" h="12">
                  <a:moveTo>
                    <a:pt x="0" y="0"/>
                  </a:moveTo>
                  <a:lnTo>
                    <a:pt x="0" y="12"/>
                  </a:lnTo>
                  <a:lnTo>
                    <a:pt x="251" y="12"/>
                  </a:lnTo>
                  <a:lnTo>
                    <a:pt x="251" y="0"/>
                  </a:lnTo>
                  <a:lnTo>
                    <a:pt x="0" y="0"/>
                  </a:lnTo>
                  <a:close/>
                </a:path>
              </a:pathLst>
            </a:custGeom>
            <a:gradFill rotWithShape="0">
              <a:gsLst>
                <a:gs pos="0">
                  <a:srgbClr val="1C1C1C"/>
                </a:gs>
                <a:gs pos="100000">
                  <a:srgbClr val="FFCF01"/>
                </a:gs>
              </a:gsLst>
              <a:lin ang="0" scaled="1"/>
            </a:gra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59" name="Freeform 22"/>
            <p:cNvSpPr>
              <a:spLocks noChangeArrowheads="1"/>
            </p:cNvSpPr>
            <p:nvPr/>
          </p:nvSpPr>
          <p:spPr bwMode="auto">
            <a:xfrm>
              <a:off x="680" y="453"/>
              <a:ext cx="227" cy="12"/>
            </a:xfrm>
            <a:custGeom>
              <a:avLst/>
              <a:gdLst>
                <a:gd name="T0" fmla="*/ 205 w 251"/>
                <a:gd name="T1" fmla="*/ 0 h 12"/>
                <a:gd name="T2" fmla="*/ 0 w 251"/>
                <a:gd name="T3" fmla="*/ 0 h 12"/>
                <a:gd name="T4" fmla="*/ 0 w 251"/>
                <a:gd name="T5" fmla="*/ 12 h 12"/>
                <a:gd name="T6" fmla="*/ 205 w 251"/>
                <a:gd name="T7" fmla="*/ 12 h 12"/>
                <a:gd name="T8" fmla="*/ 205 w 251"/>
                <a:gd name="T9" fmla="*/ 0 h 12"/>
                <a:gd name="T10" fmla="*/ 205 w 251"/>
                <a:gd name="T11" fmla="*/ 0 h 12"/>
                <a:gd name="T12" fmla="*/ 0 60000 65536"/>
                <a:gd name="T13" fmla="*/ 0 60000 65536"/>
                <a:gd name="T14" fmla="*/ 0 60000 65536"/>
                <a:gd name="T15" fmla="*/ 0 60000 65536"/>
                <a:gd name="T16" fmla="*/ 0 60000 65536"/>
                <a:gd name="T17" fmla="*/ 0 60000 65536"/>
                <a:gd name="T18" fmla="*/ 0 w 251"/>
                <a:gd name="T19" fmla="*/ 0 h 12"/>
                <a:gd name="T20" fmla="*/ 251 w 251"/>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251" h="12">
                  <a:moveTo>
                    <a:pt x="251" y="0"/>
                  </a:moveTo>
                  <a:lnTo>
                    <a:pt x="0" y="0"/>
                  </a:lnTo>
                  <a:lnTo>
                    <a:pt x="0" y="12"/>
                  </a:lnTo>
                  <a:lnTo>
                    <a:pt x="251" y="12"/>
                  </a:lnTo>
                  <a:lnTo>
                    <a:pt x="251" y="0"/>
                  </a:lnTo>
                  <a:close/>
                </a:path>
              </a:pathLst>
            </a:custGeom>
            <a:gradFill rotWithShape="0">
              <a:gsLst>
                <a:gs pos="0">
                  <a:srgbClr val="FFCF01"/>
                </a:gs>
                <a:gs pos="100000">
                  <a:srgbClr val="1C1C1C"/>
                </a:gs>
              </a:gsLst>
              <a:lin ang="0" scaled="1"/>
            </a:gra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060" name="Freeform 23"/>
            <p:cNvSpPr>
              <a:spLocks noChangeArrowheads="1"/>
            </p:cNvSpPr>
            <p:nvPr/>
          </p:nvSpPr>
          <p:spPr bwMode="auto">
            <a:xfrm>
              <a:off x="226" y="453"/>
              <a:ext cx="453" cy="12"/>
            </a:xfrm>
            <a:custGeom>
              <a:avLst/>
              <a:gdLst>
                <a:gd name="T0" fmla="*/ 0 w 418"/>
                <a:gd name="T1" fmla="*/ 0 h 12"/>
                <a:gd name="T2" fmla="*/ 0 w 418"/>
                <a:gd name="T3" fmla="*/ 12 h 12"/>
                <a:gd name="T4" fmla="*/ 491 w 418"/>
                <a:gd name="T5" fmla="*/ 12 h 12"/>
                <a:gd name="T6" fmla="*/ 491 w 418"/>
                <a:gd name="T7" fmla="*/ 0 h 12"/>
                <a:gd name="T8" fmla="*/ 0 w 418"/>
                <a:gd name="T9" fmla="*/ 0 h 12"/>
                <a:gd name="T10" fmla="*/ 0 w 418"/>
                <a:gd name="T11" fmla="*/ 0 h 12"/>
                <a:gd name="T12" fmla="*/ 0 60000 65536"/>
                <a:gd name="T13" fmla="*/ 0 60000 65536"/>
                <a:gd name="T14" fmla="*/ 0 60000 65536"/>
                <a:gd name="T15" fmla="*/ 0 60000 65536"/>
                <a:gd name="T16" fmla="*/ 0 60000 65536"/>
                <a:gd name="T17" fmla="*/ 0 60000 65536"/>
                <a:gd name="T18" fmla="*/ 0 w 418"/>
                <a:gd name="T19" fmla="*/ 0 h 12"/>
                <a:gd name="T20" fmla="*/ 418 w 418"/>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418" h="12">
                  <a:moveTo>
                    <a:pt x="0" y="0"/>
                  </a:moveTo>
                  <a:lnTo>
                    <a:pt x="0" y="12"/>
                  </a:lnTo>
                  <a:lnTo>
                    <a:pt x="418" y="12"/>
                  </a:lnTo>
                  <a:lnTo>
                    <a:pt x="418" y="0"/>
                  </a:lnTo>
                  <a:lnTo>
                    <a:pt x="0" y="0"/>
                  </a:lnTo>
                  <a:close/>
                </a:path>
              </a:pathLst>
            </a:custGeom>
            <a:gradFill rotWithShape="0">
              <a:gsLst>
                <a:gs pos="0">
                  <a:srgbClr val="FFCF01"/>
                </a:gs>
                <a:gs pos="50000">
                  <a:srgbClr val="FF0000"/>
                </a:gs>
                <a:gs pos="100000">
                  <a:srgbClr val="FFCF01"/>
                </a:gs>
              </a:gsLst>
              <a:lin ang="0" scaled="1"/>
            </a:gra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
        <p:nvSpPr>
          <p:cNvPr id="2052" name="Rectangle 6"/>
          <p:cNvSpPr>
            <a:spLocks noGrp="1" noChangeArrowheads="1"/>
          </p:cNvSpPr>
          <p:nvPr>
            <p:ph type="ctrTitle" idx="4294967295"/>
          </p:nvPr>
        </p:nvSpPr>
        <p:spPr>
          <a:xfrm>
            <a:off x="990600" y="1676400"/>
            <a:ext cx="7772400" cy="1462088"/>
          </a:xfrm>
        </p:spPr>
        <p:txBody>
          <a:bodyPr/>
          <a:lstStyle/>
          <a:p>
            <a:pPr eaLnBrk="1" hangingPunct="1"/>
            <a:r>
              <a:rPr lang="en-US" altLang="zh-CN" sz="5400" smtClean="0"/>
              <a:t>Digital Image Processing</a:t>
            </a:r>
            <a:endParaRPr lang="zh-CN" altLang="en-US" sz="5400" b="1" smtClean="0">
              <a:solidFill>
                <a:schemeClr val="folHlink"/>
              </a:solidFill>
            </a:endParaRPr>
          </a:p>
        </p:txBody>
      </p:sp>
      <p:sp>
        <p:nvSpPr>
          <p:cNvPr id="2053" name="Rectangle 7"/>
          <p:cNvSpPr>
            <a:spLocks noGrp="1" noChangeArrowheads="1"/>
          </p:cNvSpPr>
          <p:nvPr>
            <p:ph type="subTitle" idx="4294967295"/>
          </p:nvPr>
        </p:nvSpPr>
        <p:spPr>
          <a:xfrm>
            <a:off x="395288" y="3500438"/>
            <a:ext cx="8497887" cy="2665412"/>
          </a:xfrm>
        </p:spPr>
        <p:txBody>
          <a:bodyPr/>
          <a:lstStyle/>
          <a:p>
            <a:pPr marL="0" indent="0" eaLnBrk="1" hangingPunct="1">
              <a:lnSpc>
                <a:spcPct val="90000"/>
              </a:lnSpc>
              <a:spcBef>
                <a:spcPct val="50000"/>
              </a:spcBef>
              <a:buFont typeface="Wingdings" pitchFamily="2" charset="2"/>
              <a:buNone/>
            </a:pPr>
            <a:r>
              <a:rPr lang="zh-CN" altLang="en-US" b="1" smtClean="0">
                <a:latin typeface="华文新魏" pitchFamily="2" charset="-122"/>
                <a:ea typeface="华文新魏" pitchFamily="2" charset="-122"/>
                <a:sym typeface="华文新魏" pitchFamily="2" charset="-122"/>
              </a:rPr>
              <a:t>     </a:t>
            </a:r>
            <a:r>
              <a:rPr lang="en-US" altLang="zh-CN" sz="2800" b="1" smtClean="0">
                <a:latin typeface="Times New Roman" pitchFamily="18" charset="0"/>
                <a:sym typeface="Times New Roman" pitchFamily="18" charset="0"/>
              </a:rPr>
              <a:t>Associate Prof.   </a:t>
            </a:r>
            <a:r>
              <a:rPr lang="zh-CN" altLang="en-US" sz="2800" b="1" smtClean="0">
                <a:latin typeface="华文新魏" pitchFamily="2" charset="-122"/>
                <a:ea typeface="华文新魏" pitchFamily="2" charset="-122"/>
                <a:sym typeface="华文新魏" pitchFamily="2" charset="-122"/>
              </a:rPr>
              <a:t> </a:t>
            </a:r>
            <a:r>
              <a:rPr lang="en-US" altLang="zh-CN" sz="2800" b="1" smtClean="0">
                <a:latin typeface="Times New Roman" pitchFamily="18" charset="0"/>
                <a:sym typeface="Times New Roman" pitchFamily="18" charset="0"/>
              </a:rPr>
              <a:t>Zhang Qingfeng(</a:t>
            </a:r>
            <a:r>
              <a:rPr lang="zh-CN" altLang="en-US" sz="2800" b="1" smtClean="0">
                <a:latin typeface="Times New Roman" pitchFamily="18" charset="0"/>
                <a:sym typeface="Times New Roman" pitchFamily="18" charset="0"/>
              </a:rPr>
              <a:t>张庆丰</a:t>
            </a:r>
            <a:r>
              <a:rPr lang="en-US" altLang="zh-CN" sz="2800" b="1" smtClean="0">
                <a:latin typeface="Times New Roman" pitchFamily="18" charset="0"/>
                <a:sym typeface="Times New Roman" pitchFamily="18" charset="0"/>
              </a:rPr>
              <a:t>) </a:t>
            </a:r>
          </a:p>
          <a:p>
            <a:pPr marL="0" indent="0" eaLnBrk="1" hangingPunct="1">
              <a:lnSpc>
                <a:spcPct val="90000"/>
              </a:lnSpc>
              <a:spcBef>
                <a:spcPct val="50000"/>
              </a:spcBef>
              <a:buFont typeface="Wingdings" pitchFamily="2" charset="2"/>
              <a:buNone/>
            </a:pPr>
            <a:r>
              <a:rPr lang="en-US" altLang="zh-CN" sz="2800" smtClean="0">
                <a:latin typeface="Times New Roman" pitchFamily="18" charset="0"/>
                <a:ea typeface="华文新魏" pitchFamily="2" charset="-122"/>
                <a:sym typeface="Times New Roman" pitchFamily="18" charset="0"/>
              </a:rPr>
              <a:t>Department of Computer Science, Jinan University</a:t>
            </a:r>
            <a:endParaRPr lang="zh-CN" altLang="en-US" sz="2800" smtClean="0">
              <a:latin typeface="Times New Roman" pitchFamily="18" charset="0"/>
              <a:sym typeface="Times New Roman" pitchFamily="18" charset="0"/>
            </a:endParaRPr>
          </a:p>
          <a:p>
            <a:pPr marL="0" indent="0" eaLnBrk="1" hangingPunct="1">
              <a:lnSpc>
                <a:spcPct val="90000"/>
              </a:lnSpc>
              <a:spcBef>
                <a:spcPct val="50000"/>
              </a:spcBef>
              <a:buFont typeface="Wingdings" pitchFamily="2" charset="2"/>
              <a:buNone/>
            </a:pPr>
            <a:r>
              <a:rPr lang="zh-CN" altLang="en-US" sz="2800" smtClean="0">
                <a:latin typeface="Times New Roman" pitchFamily="18" charset="0"/>
                <a:sym typeface="Times New Roman" pitchFamily="18" charset="0"/>
              </a:rPr>
              <a:t>      </a:t>
            </a:r>
            <a:r>
              <a:rPr lang="en-US" altLang="zh-CN" sz="2800" smtClean="0">
                <a:latin typeface="Times New Roman" pitchFamily="18" charset="0"/>
                <a:sym typeface="Times New Roman" pitchFamily="18" charset="0"/>
              </a:rPr>
              <a:t>Room 415, Nanhailou Building, JNU</a:t>
            </a:r>
            <a:endParaRPr lang="zh-CN" altLang="en-US" sz="2800" smtClean="0">
              <a:latin typeface="Times New Roman" pitchFamily="18" charset="0"/>
              <a:sym typeface="Times New Roman" pitchFamily="18" charset="0"/>
            </a:endParaRPr>
          </a:p>
          <a:p>
            <a:pPr marL="0" indent="0" eaLnBrk="1" hangingPunct="1">
              <a:lnSpc>
                <a:spcPct val="90000"/>
              </a:lnSpc>
              <a:spcBef>
                <a:spcPct val="50000"/>
              </a:spcBef>
              <a:buFont typeface="Wingdings" pitchFamily="2" charset="2"/>
              <a:buNone/>
            </a:pPr>
            <a:r>
              <a:rPr lang="en-US" altLang="zh-CN" sz="2800" smtClean="0">
                <a:latin typeface="Times New Roman" pitchFamily="18" charset="0"/>
                <a:sym typeface="Times New Roman" pitchFamily="18" charset="0"/>
              </a:rPr>
              <a:t>       </a:t>
            </a:r>
            <a:r>
              <a:rPr lang="en-US" altLang="zh-CN" sz="2800" smtClean="0">
                <a:latin typeface="Times New Roman" pitchFamily="18" charset="0"/>
                <a:ea typeface="MingLiU" pitchFamily="49" charset="-120"/>
                <a:sym typeface="Times New Roman" pitchFamily="18" charset="0"/>
              </a:rPr>
              <a:t>Email: </a:t>
            </a:r>
            <a:r>
              <a:rPr lang="en-US" altLang="zh-CN" sz="2800" smtClean="0">
                <a:latin typeface="Times New Roman" pitchFamily="18" charset="0"/>
                <a:ea typeface="MingLiU" pitchFamily="49" charset="-120"/>
                <a:sym typeface="Times New Roman" pitchFamily="18" charset="0"/>
                <a:hlinkClick r:id="rId2"/>
              </a:rPr>
              <a:t>zqf135@qq.com</a:t>
            </a:r>
            <a:r>
              <a:rPr lang="en-US" altLang="zh-CN" sz="2800" smtClean="0">
                <a:latin typeface="Times New Roman" pitchFamily="18" charset="0"/>
                <a:ea typeface="MingLiU" pitchFamily="49" charset="-120"/>
                <a:sym typeface="Times New Roman" pitchFamily="18" charset="0"/>
              </a:rPr>
              <a:t>,  </a:t>
            </a:r>
            <a:r>
              <a:rPr lang="en-US" altLang="zh-CN" sz="2800" smtClean="0">
                <a:latin typeface="Times New Roman" pitchFamily="18" charset="0"/>
                <a:ea typeface="MingLiU" pitchFamily="49" charset="-120"/>
                <a:sym typeface="Times New Roman" pitchFamily="18" charset="0"/>
                <a:hlinkClick r:id="rId3"/>
              </a:rPr>
              <a:t>tqfz@jnu.edu.cn</a:t>
            </a:r>
            <a:r>
              <a:rPr lang="en-US" altLang="zh-CN" sz="2800" smtClean="0">
                <a:latin typeface="Times New Roman" pitchFamily="18" charset="0"/>
                <a:ea typeface="MingLiU" pitchFamily="49" charset="-120"/>
                <a:sym typeface="Times New Roman" pitchFamily="18" charset="0"/>
              </a:rPr>
              <a:t> </a:t>
            </a:r>
            <a:endParaRPr lang="zh-CN" altLang="en-US" smtClean="0"/>
          </a:p>
        </p:txBody>
      </p:sp>
      <p:sp>
        <p:nvSpPr>
          <p:cNvPr id="2054" name="灯片编号占位符 3"/>
          <p:cNvSpPr>
            <a:spLocks noGrp="1" noChangeArrowheads="1"/>
          </p:cNvSpPr>
          <p:nvPr/>
        </p:nvSpPr>
        <p:spPr bwMode="auto">
          <a:xfrm>
            <a:off x="685800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FFD0C2D-B65E-4CE5-AB04-476188109CA4}" type="slidenum">
              <a:rPr lang="zh-CN" altLang="en-US">
                <a:solidFill>
                  <a:schemeClr val="bg2"/>
                </a:solidFill>
              </a:rPr>
              <a:pPr/>
              <a:t>1</a:t>
            </a:fld>
            <a:endParaRPr lang="en-US" altLang="zh-CN">
              <a:solidFill>
                <a:schemeClr val="bg2"/>
              </a:solidFill>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pPr eaLnBrk="1" hangingPunct="1"/>
            <a:r>
              <a:rPr lang="en-US" altLang="zh-CN" smtClean="0"/>
              <a:t>Chapter 1  Introduction</a:t>
            </a:r>
            <a:endParaRPr lang="zh-CN" altLang="en-US" smtClean="0"/>
          </a:p>
        </p:txBody>
      </p:sp>
      <p:sp>
        <p:nvSpPr>
          <p:cNvPr id="13315" name="Rectangle 4"/>
          <p:cNvSpPr>
            <a:spLocks noChangeArrowheads="1"/>
          </p:cNvSpPr>
          <p:nvPr/>
        </p:nvSpPr>
        <p:spPr bwMode="auto">
          <a:xfrm>
            <a:off x="598488" y="2854325"/>
            <a:ext cx="80772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a:lnSpc>
                <a:spcPct val="90000"/>
              </a:lnSpc>
              <a:spcBef>
                <a:spcPct val="15000"/>
              </a:spcBef>
              <a:spcAft>
                <a:spcPct val="15000"/>
              </a:spcAft>
              <a:buSzPct val="100000"/>
              <a:buFont typeface="Arial" pitchFamily="34" charset="0"/>
              <a:buChar char="•"/>
            </a:pPr>
            <a:r>
              <a:rPr lang="en-US" altLang="zh-CN" sz="2800" b="0">
                <a:solidFill>
                  <a:srgbClr val="000000"/>
                </a:solidFill>
                <a:latin typeface="Arial" pitchFamily="34" charset="0"/>
                <a:sym typeface="Arial" pitchFamily="34" charset="0"/>
              </a:rPr>
              <a:t>What is Digital Image Processing?</a:t>
            </a:r>
            <a:endParaRPr lang="zh-CN" altLang="en-US"/>
          </a:p>
        </p:txBody>
      </p:sp>
      <p:sp>
        <p:nvSpPr>
          <p:cNvPr id="13316" name="Rectangle 5"/>
          <p:cNvSpPr>
            <a:spLocks noChangeArrowheads="1"/>
          </p:cNvSpPr>
          <p:nvPr/>
        </p:nvSpPr>
        <p:spPr bwMode="auto">
          <a:xfrm>
            <a:off x="611188" y="3716338"/>
            <a:ext cx="80772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a:buFont typeface="Arial" pitchFamily="34" charset="0"/>
              <a:buChar char="•"/>
            </a:pPr>
            <a:r>
              <a:rPr lang="en-US" altLang="zh-CN" sz="2800" b="0">
                <a:solidFill>
                  <a:srgbClr val="000000"/>
                </a:solidFill>
                <a:latin typeface="Arial" pitchFamily="34" charset="0"/>
                <a:sym typeface="Arial" pitchFamily="34" charset="0"/>
              </a:rPr>
              <a:t>The Origins of Digital Image Processing</a:t>
            </a:r>
            <a:endParaRPr lang="zh-CN" altLang="en-US"/>
          </a:p>
        </p:txBody>
      </p:sp>
      <p:sp>
        <p:nvSpPr>
          <p:cNvPr id="13317" name="Rectangle 6"/>
          <p:cNvSpPr>
            <a:spLocks noChangeArrowheads="1"/>
          </p:cNvSpPr>
          <p:nvPr/>
        </p:nvSpPr>
        <p:spPr bwMode="auto">
          <a:xfrm>
            <a:off x="611188" y="4654550"/>
            <a:ext cx="80772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a:buFont typeface="Arial" pitchFamily="34" charset="0"/>
              <a:buChar char="•"/>
            </a:pPr>
            <a:r>
              <a:rPr lang="en-US" altLang="zh-CN" sz="2800" b="0">
                <a:solidFill>
                  <a:srgbClr val="000000"/>
                </a:solidFill>
                <a:latin typeface="Arial" pitchFamily="34" charset="0"/>
                <a:sym typeface="Arial" pitchFamily="34" charset="0"/>
              </a:rPr>
              <a:t>Examples of Applications</a:t>
            </a:r>
            <a:endParaRPr lang="zh-CN" altLang="en-US"/>
          </a:p>
        </p:txBody>
      </p:sp>
      <p:sp>
        <p:nvSpPr>
          <p:cNvPr id="13318" name="Rectangle 7"/>
          <p:cNvSpPr>
            <a:spLocks noChangeArrowheads="1"/>
          </p:cNvSpPr>
          <p:nvPr/>
        </p:nvSpPr>
        <p:spPr bwMode="auto">
          <a:xfrm>
            <a:off x="598488" y="5589588"/>
            <a:ext cx="80772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a:spcBef>
                <a:spcPct val="15000"/>
              </a:spcBef>
              <a:spcAft>
                <a:spcPct val="15000"/>
              </a:spcAft>
              <a:buSzPct val="100000"/>
              <a:buFont typeface="Arial" pitchFamily="34" charset="0"/>
              <a:buChar char="•"/>
            </a:pPr>
            <a:r>
              <a:rPr lang="en-US" altLang="zh-CN" sz="2800" b="0">
                <a:solidFill>
                  <a:srgbClr val="000000"/>
                </a:solidFill>
                <a:latin typeface="Arial" pitchFamily="34" charset="0"/>
                <a:sym typeface="Arial" pitchFamily="34" charset="0"/>
              </a:rPr>
              <a:t>Fundamental Steps in DIP</a:t>
            </a:r>
            <a:endParaRPr lang="zh-CN" altLang="en-US"/>
          </a:p>
        </p:txBody>
      </p:sp>
      <p:sp>
        <p:nvSpPr>
          <p:cNvPr id="13319" name="Rectangle 8"/>
          <p:cNvSpPr>
            <a:spLocks noChangeArrowheads="1"/>
          </p:cNvSpPr>
          <p:nvPr/>
        </p:nvSpPr>
        <p:spPr bwMode="auto">
          <a:xfrm>
            <a:off x="598488" y="1917700"/>
            <a:ext cx="80772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a:spcBef>
                <a:spcPct val="15000"/>
              </a:spcBef>
              <a:spcAft>
                <a:spcPct val="15000"/>
              </a:spcAft>
              <a:buSzPct val="100000"/>
              <a:buFont typeface="Arial" pitchFamily="34" charset="0"/>
              <a:buChar char="•"/>
            </a:pPr>
            <a:r>
              <a:rPr lang="en-US" altLang="zh-CN" sz="2800" b="0">
                <a:solidFill>
                  <a:srgbClr val="000000"/>
                </a:solidFill>
                <a:latin typeface="Arial" pitchFamily="34" charset="0"/>
                <a:sym typeface="Arial" pitchFamily="34" charset="0"/>
              </a:rPr>
              <a:t>Preview</a:t>
            </a:r>
            <a:endParaRPr lang="zh-CN" altLang="en-US"/>
          </a:p>
        </p:txBody>
      </p:sp>
      <p:sp>
        <p:nvSpPr>
          <p:cNvPr id="13320" name="灯片编号占位符 7"/>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068A3AD-74C0-4B79-8D49-539C787DEE91}" type="slidenum">
              <a:rPr lang="zh-CN" altLang="en-US"/>
              <a:pPr/>
              <a:t>10</a:t>
            </a:fld>
            <a:endParaRPr lang="en-US" altLang="zh-C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p:txBody>
          <a:bodyPr/>
          <a:lstStyle/>
          <a:p>
            <a:pPr eaLnBrk="1" hangingPunct="1"/>
            <a:r>
              <a:rPr lang="en-US" altLang="zh-CN" smtClean="0"/>
              <a:t>Preview</a:t>
            </a:r>
            <a:endParaRPr lang="zh-CN" altLang="en-US" smtClean="0"/>
          </a:p>
        </p:txBody>
      </p:sp>
      <p:sp>
        <p:nvSpPr>
          <p:cNvPr id="14339" name="Rectangle 3"/>
          <p:cNvSpPr>
            <a:spLocks noGrp="1" noChangeArrowheads="1"/>
          </p:cNvSpPr>
          <p:nvPr>
            <p:ph idx="4294967295"/>
          </p:nvPr>
        </p:nvSpPr>
        <p:spPr>
          <a:xfrm>
            <a:off x="590550" y="1998663"/>
            <a:ext cx="8229600" cy="3951287"/>
          </a:xfrm>
        </p:spPr>
        <p:txBody>
          <a:bodyPr/>
          <a:lstStyle/>
          <a:p>
            <a:pPr eaLnBrk="1" hangingPunct="1"/>
            <a:r>
              <a:rPr lang="en-US" altLang="zh-CN" smtClean="0"/>
              <a:t>One picture is worth more than ten thousand words. ---- Anonymous</a:t>
            </a:r>
            <a:endParaRPr lang="zh-CN" altLang="en-US" smtClean="0"/>
          </a:p>
          <a:p>
            <a:pPr eaLnBrk="1" hangingPunct="1"/>
            <a:r>
              <a:rPr lang="en-US" altLang="zh-CN" smtClean="0"/>
              <a:t>Development of digital image processing is driven by</a:t>
            </a:r>
            <a:endParaRPr lang="zh-CN" altLang="en-US" smtClean="0"/>
          </a:p>
          <a:p>
            <a:pPr lvl="1" eaLnBrk="1" hangingPunct="1"/>
            <a:r>
              <a:rPr lang="en-US" altLang="zh-CN" smtClean="0"/>
              <a:t>Human interpretation</a:t>
            </a:r>
            <a:endParaRPr lang="zh-CN" altLang="en-US" smtClean="0"/>
          </a:p>
          <a:p>
            <a:pPr lvl="1" eaLnBrk="1" hangingPunct="1"/>
            <a:r>
              <a:rPr lang="en-US" altLang="zh-CN" smtClean="0"/>
              <a:t>Machine perception</a:t>
            </a:r>
            <a:endParaRPr lang="zh-CN" altLang="en-US" smtClean="0"/>
          </a:p>
        </p:txBody>
      </p:sp>
      <p:sp>
        <p:nvSpPr>
          <p:cNvPr id="14340"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CFB5D89-F78D-433C-90F1-0018A8310AEC}" type="slidenum">
              <a:rPr lang="zh-CN" altLang="en-US"/>
              <a:pPr/>
              <a:t>11</a:t>
            </a:fld>
            <a:endParaRPr lang="en-US" altLang="zh-C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idx="4294967295"/>
          </p:nvPr>
        </p:nvSpPr>
        <p:spPr>
          <a:xfrm>
            <a:off x="539750" y="1989138"/>
            <a:ext cx="8077200" cy="4535487"/>
          </a:xfrm>
        </p:spPr>
        <p:txBody>
          <a:bodyPr/>
          <a:lstStyle/>
          <a:p>
            <a:pPr eaLnBrk="1" hangingPunct="1"/>
            <a:r>
              <a:rPr lang="en-US" altLang="zh-CN" smtClean="0"/>
              <a:t>For human interpretation</a:t>
            </a:r>
            <a:endParaRPr lang="zh-CN" altLang="en-US" smtClean="0"/>
          </a:p>
          <a:p>
            <a:pPr lvl="1" eaLnBrk="1" hangingPunct="1"/>
            <a:r>
              <a:rPr lang="en-US" altLang="zh-CN" smtClean="0"/>
              <a:t>Improvement  of pictorial information.</a:t>
            </a:r>
            <a:endParaRPr lang="zh-CN" altLang="en-US" smtClean="0"/>
          </a:p>
          <a:p>
            <a:pPr eaLnBrk="1" hangingPunct="1">
              <a:spcBef>
                <a:spcPct val="15000"/>
              </a:spcBef>
              <a:spcAft>
                <a:spcPct val="15000"/>
              </a:spcAft>
              <a:buSzPct val="100000"/>
              <a:buFont typeface="Wingdings" pitchFamily="2" charset="2"/>
              <a:buChar char="•"/>
            </a:pPr>
            <a:endParaRPr lang="zh-CN" altLang="en-US" sz="2800" smtClean="0"/>
          </a:p>
          <a:p>
            <a:pPr eaLnBrk="1" hangingPunct="1">
              <a:buClr>
                <a:srgbClr val="3333CC"/>
              </a:buClr>
            </a:pPr>
            <a:r>
              <a:rPr lang="en-US" altLang="zh-CN" sz="2800" smtClean="0"/>
              <a:t>For autonomous machine perception</a:t>
            </a:r>
            <a:endParaRPr lang="zh-CN" altLang="en-US" sz="2800" smtClean="0"/>
          </a:p>
          <a:p>
            <a:pPr lvl="1" eaLnBrk="1" hangingPunct="1">
              <a:buClr>
                <a:srgbClr val="3333CC"/>
              </a:buClr>
            </a:pPr>
            <a:r>
              <a:rPr lang="en-US" altLang="zh-CN" smtClean="0"/>
              <a:t>Processing of image data for storage, transmission, and representation.</a:t>
            </a:r>
            <a:endParaRPr lang="zh-CN" altLang="en-US" smtClean="0"/>
          </a:p>
        </p:txBody>
      </p:sp>
      <p:sp>
        <p:nvSpPr>
          <p:cNvPr id="15363" name="标题 4"/>
          <p:cNvSpPr>
            <a:spLocks noGrp="1" noChangeArrowheads="1"/>
          </p:cNvSpPr>
          <p:nvPr>
            <p:ph type="title" idx="4294967295"/>
          </p:nvPr>
        </p:nvSpPr>
        <p:spPr/>
        <p:txBody>
          <a:bodyPr/>
          <a:lstStyle/>
          <a:p>
            <a:pPr eaLnBrk="1" hangingPunct="1"/>
            <a:endParaRPr lang="zh-CN" altLang="zh-CN" smtClean="0"/>
          </a:p>
        </p:txBody>
      </p:sp>
      <p:sp>
        <p:nvSpPr>
          <p:cNvPr id="15364"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8354D85-806B-4E14-9FD3-B5D14B3C3F05}" type="slidenum">
              <a:rPr lang="zh-CN" altLang="en-US"/>
              <a:pPr/>
              <a:t>12</a:t>
            </a:fld>
            <a:endParaRPr lang="en-US" altLang="zh-C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p:txBody>
          <a:bodyPr/>
          <a:lstStyle/>
          <a:p>
            <a:pPr eaLnBrk="1" hangingPunct="1"/>
            <a:r>
              <a:rPr lang="en-US" altLang="zh-CN" smtClean="0"/>
              <a:t>What is Digital Image Processing?</a:t>
            </a:r>
            <a:endParaRPr lang="zh-CN" altLang="en-US" smtClean="0"/>
          </a:p>
        </p:txBody>
      </p:sp>
      <p:sp>
        <p:nvSpPr>
          <p:cNvPr id="16387" name="Rectangle 3"/>
          <p:cNvSpPr>
            <a:spLocks noGrp="1" noChangeArrowheads="1"/>
          </p:cNvSpPr>
          <p:nvPr>
            <p:ph idx="4294967295"/>
          </p:nvPr>
        </p:nvSpPr>
        <p:spPr/>
        <p:txBody>
          <a:bodyPr/>
          <a:lstStyle/>
          <a:p>
            <a:pPr eaLnBrk="1" hangingPunct="1"/>
            <a:r>
              <a:rPr lang="en-US" altLang="zh-CN" smtClean="0"/>
              <a:t>What is an image?</a:t>
            </a:r>
            <a:endParaRPr lang="zh-CN" altLang="en-US" smtClean="0"/>
          </a:p>
          <a:p>
            <a:pPr eaLnBrk="1" hangingPunct="1"/>
            <a:endParaRPr lang="zh-CN" altLang="en-US" smtClean="0"/>
          </a:p>
          <a:p>
            <a:pPr eaLnBrk="1" hangingPunct="1"/>
            <a:r>
              <a:rPr lang="en-US" altLang="zh-CN" smtClean="0"/>
              <a:t>What is a digital image?</a:t>
            </a:r>
            <a:endParaRPr lang="zh-CN" altLang="en-US" smtClean="0"/>
          </a:p>
          <a:p>
            <a:pPr eaLnBrk="1" hangingPunct="1"/>
            <a:endParaRPr lang="zh-CN" altLang="en-US" smtClean="0"/>
          </a:p>
          <a:p>
            <a:pPr eaLnBrk="1" hangingPunct="1"/>
            <a:r>
              <a:rPr lang="en-US" altLang="zh-CN" smtClean="0"/>
              <a:t>What is digital image processing</a:t>
            </a:r>
            <a:endParaRPr lang="zh-CN" altLang="en-US" smtClean="0"/>
          </a:p>
        </p:txBody>
      </p:sp>
      <p:sp>
        <p:nvSpPr>
          <p:cNvPr id="16388"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CE6C67-79F6-4FE8-A3B5-191867B48E3C}" type="slidenum">
              <a:rPr lang="zh-CN" altLang="en-US"/>
              <a:pPr/>
              <a:t>13</a:t>
            </a:fld>
            <a:endParaRPr lang="en-US" altLang="zh-CN"/>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1042988" y="214313"/>
            <a:ext cx="7850187" cy="1462087"/>
          </a:xfrm>
        </p:spPr>
        <p:txBody>
          <a:bodyPr/>
          <a:lstStyle/>
          <a:p>
            <a:pPr eaLnBrk="1" hangingPunct="1"/>
            <a:r>
              <a:rPr lang="en-US" altLang="zh-CN" smtClean="0"/>
              <a:t>What is Digital Image Processing?</a:t>
            </a:r>
            <a:endParaRPr lang="zh-CN" altLang="en-US" smtClean="0"/>
          </a:p>
        </p:txBody>
      </p:sp>
      <p:sp>
        <p:nvSpPr>
          <p:cNvPr id="17411" name="Rectangle 4"/>
          <p:cNvSpPr>
            <a:spLocks noChangeArrowheads="1"/>
          </p:cNvSpPr>
          <p:nvPr/>
        </p:nvSpPr>
        <p:spPr bwMode="auto">
          <a:xfrm>
            <a:off x="611188" y="1987550"/>
            <a:ext cx="8281987" cy="468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a:spcBef>
                <a:spcPct val="20000"/>
              </a:spcBef>
              <a:buClr>
                <a:srgbClr val="3333CC"/>
              </a:buClr>
              <a:buSzPct val="60000"/>
              <a:buFont typeface="Wingdings" pitchFamily="2" charset="2"/>
              <a:buChar char="n"/>
            </a:pPr>
            <a:r>
              <a:rPr lang="en-US" altLang="zh-CN" sz="3200" b="0">
                <a:solidFill>
                  <a:srgbClr val="000000"/>
                </a:solidFill>
                <a:latin typeface="Tahoma" pitchFamily="34" charset="0"/>
                <a:sym typeface="Tahoma" pitchFamily="34" charset="0"/>
              </a:rPr>
              <a:t>An image may be defined as a</a:t>
            </a:r>
            <a:endParaRPr lang="zh-CN" altLang="en-US" sz="3200" b="0">
              <a:solidFill>
                <a:srgbClr val="000000"/>
              </a:solidFill>
              <a:latin typeface="Tahoma" pitchFamily="34" charset="0"/>
              <a:sym typeface="Tahoma" pitchFamily="34" charset="0"/>
            </a:endParaRPr>
          </a:p>
          <a:p>
            <a:pPr marL="742950" lvl="1" indent="-285750">
              <a:spcBef>
                <a:spcPct val="20000"/>
              </a:spcBef>
              <a:buClr>
                <a:srgbClr val="FF0000"/>
              </a:buClr>
              <a:buSzPct val="55000"/>
              <a:buFont typeface="Wingdings" pitchFamily="2" charset="2"/>
              <a:buChar char="n"/>
            </a:pPr>
            <a:r>
              <a:rPr lang="en-US" altLang="zh-CN" sz="2800" i="1">
                <a:solidFill>
                  <a:srgbClr val="000000"/>
                </a:solidFill>
                <a:latin typeface="Tahoma" pitchFamily="34" charset="0"/>
                <a:sym typeface="Tahoma" pitchFamily="34" charset="0"/>
              </a:rPr>
              <a:t>2-dimensional function, I=f (x, y)</a:t>
            </a:r>
            <a:endParaRPr lang="zh-CN" altLang="en-US" sz="2800" i="1">
              <a:solidFill>
                <a:srgbClr val="000000"/>
              </a:solidFill>
              <a:latin typeface="Tahoma" pitchFamily="34" charset="0"/>
              <a:sym typeface="Tahoma" pitchFamily="34" charset="0"/>
            </a:endParaRPr>
          </a:p>
          <a:p>
            <a:pPr marL="742950" lvl="1" indent="-285750">
              <a:spcBef>
                <a:spcPct val="20000"/>
              </a:spcBef>
              <a:buClr>
                <a:srgbClr val="FF0000"/>
              </a:buClr>
              <a:buSzPct val="55000"/>
            </a:pPr>
            <a:r>
              <a:rPr lang="en-US" altLang="zh-CN" sz="2800" b="0">
                <a:solidFill>
                  <a:srgbClr val="000000"/>
                </a:solidFill>
                <a:latin typeface="Tahoma" pitchFamily="34" charset="0"/>
                <a:sym typeface="Tahoma" pitchFamily="34" charset="0"/>
              </a:rPr>
              <a:t>   where</a:t>
            </a:r>
            <a:endParaRPr lang="zh-CN" altLang="en-US" sz="2800" b="0">
              <a:solidFill>
                <a:srgbClr val="000000"/>
              </a:solidFill>
              <a:latin typeface="Tahoma" pitchFamily="34" charset="0"/>
              <a:sym typeface="Tahoma" pitchFamily="34" charset="0"/>
            </a:endParaRPr>
          </a:p>
          <a:p>
            <a:pPr marL="742950" lvl="1" indent="-285750">
              <a:spcBef>
                <a:spcPct val="20000"/>
              </a:spcBef>
              <a:buClr>
                <a:srgbClr val="FF0000"/>
              </a:buClr>
              <a:buSzPct val="55000"/>
            </a:pPr>
            <a:r>
              <a:rPr lang="en-US" altLang="zh-CN" sz="2800" b="0">
                <a:solidFill>
                  <a:srgbClr val="000000"/>
                </a:solidFill>
                <a:latin typeface="Tahoma" pitchFamily="34" charset="0"/>
                <a:sym typeface="Tahoma" pitchFamily="34" charset="0"/>
              </a:rPr>
              <a:t>   (x, y)  are spatial coordinates</a:t>
            </a:r>
            <a:endParaRPr lang="zh-CN" altLang="en-US" sz="2800" b="0">
              <a:solidFill>
                <a:srgbClr val="000000"/>
              </a:solidFill>
              <a:latin typeface="Tahoma" pitchFamily="34" charset="0"/>
              <a:sym typeface="Tahoma" pitchFamily="34" charset="0"/>
            </a:endParaRPr>
          </a:p>
          <a:p>
            <a:pPr marL="742950" lvl="1" indent="-285750">
              <a:spcBef>
                <a:spcPct val="20000"/>
              </a:spcBef>
              <a:buClr>
                <a:srgbClr val="FF0000"/>
              </a:buClr>
              <a:buSzPct val="55000"/>
            </a:pPr>
            <a:r>
              <a:rPr lang="en-US" altLang="zh-CN" sz="2800" b="0">
                <a:solidFill>
                  <a:srgbClr val="000000"/>
                </a:solidFill>
                <a:latin typeface="Tahoma" pitchFamily="34" charset="0"/>
                <a:sym typeface="Times New Roman" pitchFamily="18" charset="0"/>
              </a:rPr>
              <a:t>   </a:t>
            </a:r>
            <a:r>
              <a:rPr lang="en-US" altLang="zh-CN" sz="2800" b="0" i="1">
                <a:solidFill>
                  <a:srgbClr val="000000"/>
                </a:solidFill>
                <a:latin typeface="Tahoma" pitchFamily="34" charset="0"/>
                <a:sym typeface="Times New Roman" pitchFamily="18" charset="0"/>
              </a:rPr>
              <a:t>I</a:t>
            </a:r>
            <a:r>
              <a:rPr lang="en-US" altLang="zh-CN" sz="2800" b="0">
                <a:solidFill>
                  <a:srgbClr val="000000"/>
                </a:solidFill>
                <a:latin typeface="Tahoma" pitchFamily="34" charset="0"/>
                <a:sym typeface="Times New Roman" pitchFamily="18" charset="0"/>
              </a:rPr>
              <a:t> is</a:t>
            </a:r>
            <a:r>
              <a:rPr lang="en-US" altLang="zh-CN" sz="2800" b="0">
                <a:solidFill>
                  <a:srgbClr val="000000"/>
                </a:solidFill>
                <a:latin typeface="Tahoma" pitchFamily="34" charset="0"/>
                <a:sym typeface="Tahoma" pitchFamily="34" charset="0"/>
              </a:rPr>
              <a:t>  the </a:t>
            </a:r>
            <a:r>
              <a:rPr lang="en-US" altLang="zh-CN" sz="2800">
                <a:solidFill>
                  <a:srgbClr val="000000"/>
                </a:solidFill>
                <a:latin typeface="Tahoma" pitchFamily="34" charset="0"/>
                <a:sym typeface="Tahoma" pitchFamily="34" charset="0"/>
              </a:rPr>
              <a:t>intensity</a:t>
            </a:r>
            <a:r>
              <a:rPr lang="en-US" altLang="zh-CN" sz="2800" b="0">
                <a:solidFill>
                  <a:srgbClr val="000000"/>
                </a:solidFill>
                <a:latin typeface="Tahoma" pitchFamily="34" charset="0"/>
                <a:sym typeface="Tahoma" pitchFamily="34" charset="0"/>
              </a:rPr>
              <a:t> or </a:t>
            </a:r>
            <a:r>
              <a:rPr lang="en-US" altLang="zh-CN" sz="2800">
                <a:solidFill>
                  <a:srgbClr val="000000"/>
                </a:solidFill>
                <a:latin typeface="Tahoma" pitchFamily="34" charset="0"/>
                <a:sym typeface="Tahoma" pitchFamily="34" charset="0"/>
              </a:rPr>
              <a:t>gray level </a:t>
            </a:r>
            <a:r>
              <a:rPr lang="en-US" altLang="zh-CN" sz="2800" b="0">
                <a:solidFill>
                  <a:srgbClr val="000000"/>
                </a:solidFill>
                <a:latin typeface="Tahoma" pitchFamily="34" charset="0"/>
                <a:sym typeface="Tahoma" pitchFamily="34" charset="0"/>
              </a:rPr>
              <a:t>of the image at that point (x, y)</a:t>
            </a:r>
            <a:endParaRPr lang="zh-CN" altLang="en-US" sz="2800" b="0">
              <a:solidFill>
                <a:srgbClr val="000000"/>
              </a:solidFill>
              <a:latin typeface="Tahoma" pitchFamily="34" charset="0"/>
              <a:sym typeface="Tahoma" pitchFamily="34" charset="0"/>
            </a:endParaRPr>
          </a:p>
          <a:p>
            <a:pPr marL="742950" lvl="1" indent="-285750">
              <a:spcBef>
                <a:spcPct val="20000"/>
              </a:spcBef>
              <a:buClr>
                <a:srgbClr val="FF0000"/>
              </a:buClr>
              <a:buSzPct val="55000"/>
              <a:buFont typeface="Wingdings" pitchFamily="2" charset="2"/>
              <a:buChar char="n"/>
            </a:pPr>
            <a:r>
              <a:rPr lang="en-US" altLang="zh-CN" sz="2800" b="0">
                <a:solidFill>
                  <a:srgbClr val="000000"/>
                </a:solidFill>
                <a:latin typeface="Tahoma" pitchFamily="34" charset="0"/>
                <a:sym typeface="Tahoma" pitchFamily="34" charset="0"/>
              </a:rPr>
              <a:t>When (x,y) and </a:t>
            </a:r>
            <a:r>
              <a:rPr lang="en-US" altLang="zh-CN" sz="2800" b="0" i="1">
                <a:solidFill>
                  <a:srgbClr val="000000"/>
                </a:solidFill>
                <a:latin typeface="Tahoma" pitchFamily="34" charset="0"/>
                <a:sym typeface="Tahoma" pitchFamily="34" charset="0"/>
              </a:rPr>
              <a:t>I </a:t>
            </a:r>
            <a:r>
              <a:rPr lang="en-US" altLang="zh-CN" sz="2800" b="0">
                <a:solidFill>
                  <a:srgbClr val="000000"/>
                </a:solidFill>
                <a:latin typeface="Tahoma" pitchFamily="34" charset="0"/>
                <a:sym typeface="Tahoma" pitchFamily="34" charset="0"/>
              </a:rPr>
              <a:t>are all finite, discrete quantities, we call the image a </a:t>
            </a:r>
            <a:r>
              <a:rPr lang="en-US" altLang="zh-CN" sz="2800">
                <a:solidFill>
                  <a:srgbClr val="000000"/>
                </a:solidFill>
                <a:latin typeface="Tahoma" pitchFamily="34" charset="0"/>
                <a:sym typeface="Tahoma" pitchFamily="34" charset="0"/>
              </a:rPr>
              <a:t>digital image</a:t>
            </a:r>
            <a:endParaRPr lang="zh-CN" altLang="en-US"/>
          </a:p>
        </p:txBody>
      </p:sp>
      <p:sp>
        <p:nvSpPr>
          <p:cNvPr id="17412"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04696DE-33AA-435E-B01B-7A56ECD1702D}" type="slidenum">
              <a:rPr lang="zh-CN" altLang="en-US"/>
              <a:pPr/>
              <a:t>14</a:t>
            </a:fld>
            <a:endParaRPr lang="en-US" altLang="zh-CN"/>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p:txBody>
          <a:bodyPr/>
          <a:lstStyle/>
          <a:p>
            <a:pPr eaLnBrk="1" hangingPunct="1"/>
            <a:endParaRPr lang="zh-CN" altLang="zh-CN" smtClean="0"/>
          </a:p>
        </p:txBody>
      </p:sp>
      <p:sp>
        <p:nvSpPr>
          <p:cNvPr id="18435" name="Rectangle 3"/>
          <p:cNvSpPr>
            <a:spLocks noGrp="1" noChangeArrowheads="1"/>
          </p:cNvSpPr>
          <p:nvPr>
            <p:ph idx="4294967295"/>
          </p:nvPr>
        </p:nvSpPr>
        <p:spPr/>
        <p:txBody>
          <a:bodyPr/>
          <a:lstStyle/>
          <a:p>
            <a:pPr eaLnBrk="1" hangingPunct="1"/>
            <a:r>
              <a:rPr lang="en-US" altLang="zh-CN" smtClean="0"/>
              <a:t>Digital image processing refers to processing digital images by means of a digital computer.</a:t>
            </a:r>
            <a:endParaRPr lang="zh-CN" altLang="en-US" smtClean="0"/>
          </a:p>
        </p:txBody>
      </p:sp>
      <p:pic>
        <p:nvPicPr>
          <p:cNvPr id="18436" name="Picture 8" descr="Adjusting the image histogram to improve image contra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3573463"/>
            <a:ext cx="6481762" cy="296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灯片编号占位符 4"/>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04AD58F-0A75-44A8-AA5A-C73E5B1D25F2}" type="slidenum">
              <a:rPr lang="zh-CN" altLang="en-US"/>
              <a:pPr/>
              <a:t>15</a:t>
            </a:fld>
            <a:endParaRPr lang="en-US" altLang="zh-C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pPr eaLnBrk="1" hangingPunct="1"/>
            <a:endParaRPr lang="zh-CN" altLang="zh-CN" smtClean="0"/>
          </a:p>
        </p:txBody>
      </p:sp>
      <p:sp>
        <p:nvSpPr>
          <p:cNvPr id="19459" name="Rectangle 3"/>
          <p:cNvSpPr>
            <a:spLocks noGrp="1" noChangeArrowheads="1"/>
          </p:cNvSpPr>
          <p:nvPr>
            <p:ph idx="4294967295"/>
          </p:nvPr>
        </p:nvSpPr>
        <p:spPr/>
        <p:txBody>
          <a:bodyPr/>
          <a:lstStyle/>
          <a:p>
            <a:pPr eaLnBrk="1" hangingPunct="1"/>
            <a:r>
              <a:rPr lang="en-US" altLang="zh-CN" smtClean="0"/>
              <a:t>A digital image is composed of a finite number of elements, each of which has a particular location and value. These elements are called </a:t>
            </a:r>
            <a:r>
              <a:rPr lang="en-US" altLang="zh-CN" b="1" smtClean="0"/>
              <a:t>picture elements, image elements, pels </a:t>
            </a:r>
            <a:r>
              <a:rPr lang="en-US" altLang="zh-CN" smtClean="0"/>
              <a:t>and</a:t>
            </a:r>
            <a:r>
              <a:rPr lang="en-US" altLang="zh-CN" b="1" smtClean="0"/>
              <a:t> pixels</a:t>
            </a:r>
            <a:r>
              <a:rPr lang="en-US" altLang="zh-CN" smtClean="0"/>
              <a:t>. </a:t>
            </a:r>
            <a:r>
              <a:rPr lang="en-US" altLang="zh-CN" b="1" smtClean="0"/>
              <a:t>Pixel</a:t>
            </a:r>
            <a:r>
              <a:rPr lang="en-US" altLang="zh-CN" smtClean="0"/>
              <a:t> is most widely used.</a:t>
            </a:r>
            <a:endParaRPr lang="zh-CN" altLang="en-US" smtClean="0"/>
          </a:p>
        </p:txBody>
      </p:sp>
      <p:sp>
        <p:nvSpPr>
          <p:cNvPr id="19460"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105FC15-DBAB-4510-8209-076960321114}" type="slidenum">
              <a:rPr lang="zh-CN" altLang="en-US"/>
              <a:pPr/>
              <a:t>16</a:t>
            </a:fld>
            <a:endParaRPr lang="en-US" altLang="zh-CN"/>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p:txBody>
          <a:bodyPr/>
          <a:lstStyle/>
          <a:p>
            <a:pPr eaLnBrk="1" hangingPunct="1"/>
            <a:r>
              <a:rPr lang="en-US" altLang="zh-CN" smtClean="0"/>
              <a:t>Pixels</a:t>
            </a:r>
            <a:endParaRPr lang="zh-CN" altLang="en-US" smtClean="0"/>
          </a:p>
        </p:txBody>
      </p:sp>
      <p:sp>
        <p:nvSpPr>
          <p:cNvPr id="20483" name="Rectangle 3"/>
          <p:cNvSpPr>
            <a:spLocks noGrp="1" noChangeArrowheads="1"/>
          </p:cNvSpPr>
          <p:nvPr>
            <p:ph idx="4294967295"/>
          </p:nvPr>
        </p:nvSpPr>
        <p:spPr/>
        <p:txBody>
          <a:bodyPr/>
          <a:lstStyle/>
          <a:p>
            <a:pPr eaLnBrk="1" hangingPunct="1"/>
            <a:endParaRPr lang="zh-CN" altLang="zh-CN" smtClean="0"/>
          </a:p>
        </p:txBody>
      </p:sp>
      <p:pic>
        <p:nvPicPr>
          <p:cNvPr id="20484" name="Picture 4" descr="pixe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851025"/>
            <a:ext cx="7975600"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灯片编号占位符 4"/>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556F573-564C-47BF-AFBA-F715AD4A4EE1}" type="slidenum">
              <a:rPr lang="zh-CN" altLang="en-US"/>
              <a:pPr/>
              <a:t>17</a:t>
            </a:fld>
            <a:endParaRPr lang="en-US" altLang="zh-CN"/>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p:txBody>
          <a:bodyPr/>
          <a:lstStyle/>
          <a:p>
            <a:pPr eaLnBrk="1" hangingPunct="1"/>
            <a:r>
              <a:rPr lang="en-US" altLang="zh-CN" smtClean="0"/>
              <a:t>Research Scope</a:t>
            </a:r>
            <a:endParaRPr lang="zh-CN" altLang="en-US" smtClean="0"/>
          </a:p>
        </p:txBody>
      </p:sp>
      <p:sp>
        <p:nvSpPr>
          <p:cNvPr id="21507" name="Rectangle 3"/>
          <p:cNvSpPr>
            <a:spLocks noGrp="1" noChangeArrowheads="1"/>
          </p:cNvSpPr>
          <p:nvPr>
            <p:ph idx="4294967295"/>
          </p:nvPr>
        </p:nvSpPr>
        <p:spPr/>
        <p:txBody>
          <a:bodyPr/>
          <a:lstStyle/>
          <a:p>
            <a:pPr eaLnBrk="1" hangingPunct="1"/>
            <a:r>
              <a:rPr lang="en-US" altLang="zh-CN" sz="2800" smtClean="0"/>
              <a:t>Image processing(IP)  has some related areas, such as image analysis and computer vision(CV). </a:t>
            </a:r>
            <a:endParaRPr lang="zh-CN" altLang="en-US" sz="2800" smtClean="0"/>
          </a:p>
          <a:p>
            <a:pPr eaLnBrk="1" hangingPunct="1"/>
            <a:r>
              <a:rPr lang="en-US" altLang="zh-CN" sz="2800" smtClean="0"/>
              <a:t>There are no clear boundary between IP and its related areas.</a:t>
            </a:r>
            <a:endParaRPr lang="zh-CN" altLang="en-US" sz="2800" smtClean="0"/>
          </a:p>
          <a:p>
            <a:pPr eaLnBrk="1" hangingPunct="1"/>
            <a:r>
              <a:rPr lang="en-US" altLang="zh-CN" sz="2800" smtClean="0"/>
              <a:t>Maybe, the distinct character of IP  is that both the input and output of a process are images.</a:t>
            </a:r>
            <a:endParaRPr lang="zh-CN" altLang="en-US" sz="2800" smtClean="0"/>
          </a:p>
          <a:p>
            <a:pPr algn="just" eaLnBrk="1" hangingPunct="1">
              <a:buFont typeface="Wingdings" pitchFamily="2" charset="2"/>
              <a:buNone/>
            </a:pPr>
            <a:r>
              <a:rPr lang="en-US" altLang="zh-CN" sz="2800" smtClean="0"/>
              <a:t>    </a:t>
            </a:r>
            <a:endParaRPr lang="zh-CN" altLang="en-US" smtClean="0"/>
          </a:p>
        </p:txBody>
      </p:sp>
      <p:sp>
        <p:nvSpPr>
          <p:cNvPr id="21508"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11D4930-A94F-4322-8140-55B7F0E67182}" type="slidenum">
              <a:rPr lang="zh-CN" altLang="en-US"/>
              <a:pPr/>
              <a:t>18</a:t>
            </a:fld>
            <a:endParaRPr lang="en-US" altLang="zh-CN"/>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hangingPunct="1"/>
            <a:r>
              <a:rPr lang="en-US" altLang="zh-CN" smtClean="0"/>
              <a:t>Research Scope</a:t>
            </a:r>
            <a:endParaRPr lang="zh-CN" altLang="en-US" smtClean="0"/>
          </a:p>
        </p:txBody>
      </p:sp>
      <p:sp>
        <p:nvSpPr>
          <p:cNvPr id="22531" name="Rectangle 3"/>
          <p:cNvSpPr>
            <a:spLocks noGrp="1" noChangeArrowheads="1"/>
          </p:cNvSpPr>
          <p:nvPr>
            <p:ph idx="4294967295"/>
          </p:nvPr>
        </p:nvSpPr>
        <p:spPr/>
        <p:txBody>
          <a:bodyPr/>
          <a:lstStyle/>
          <a:p>
            <a:pPr eaLnBrk="1" hangingPunct="1"/>
            <a:r>
              <a:rPr lang="en-US" altLang="zh-CN" sz="2800" smtClean="0"/>
              <a:t>Of course, it is a limiting and somewhat artificial boundary.</a:t>
            </a:r>
            <a:endParaRPr lang="zh-CN" altLang="en-US" sz="2800" smtClean="0"/>
          </a:p>
          <a:p>
            <a:pPr eaLnBrk="1" hangingPunct="1">
              <a:buFont typeface="Wingdings" pitchFamily="2" charset="2"/>
              <a:buNone/>
            </a:pPr>
            <a:r>
              <a:rPr lang="en-US" altLang="zh-CN" sz="2800" smtClean="0"/>
              <a:t>   For example, under the definition, computing the average intensity of an image (which yields a single number ) would not be considered an image processing operation.</a:t>
            </a:r>
            <a:endParaRPr lang="zh-CN" altLang="en-US" sz="2800" smtClean="0"/>
          </a:p>
          <a:p>
            <a:pPr eaLnBrk="1" hangingPunct="1">
              <a:buClr>
                <a:srgbClr val="3333CC"/>
              </a:buClr>
            </a:pPr>
            <a:r>
              <a:rPr lang="en-US" altLang="zh-CN" sz="2800" smtClean="0">
                <a:solidFill>
                  <a:srgbClr val="000000"/>
                </a:solidFill>
              </a:rPr>
              <a:t>Now, we can say there is no a clear definition about Image Processing.</a:t>
            </a:r>
            <a:endParaRPr lang="zh-CN" altLang="en-US" sz="2800" smtClean="0">
              <a:solidFill>
                <a:srgbClr val="000000"/>
              </a:solidFill>
            </a:endParaRPr>
          </a:p>
          <a:p>
            <a:pPr eaLnBrk="1" hangingPunct="1">
              <a:buFont typeface="Wingdings" pitchFamily="2" charset="2"/>
              <a:buNone/>
            </a:pPr>
            <a:endParaRPr lang="zh-CN" altLang="en-US" sz="2800" smtClean="0"/>
          </a:p>
          <a:p>
            <a:pPr algn="just" eaLnBrk="1" hangingPunct="1">
              <a:buFont typeface="Wingdings" pitchFamily="2" charset="2"/>
              <a:buNone/>
            </a:pPr>
            <a:r>
              <a:rPr lang="en-US" altLang="zh-CN" sz="2800" smtClean="0"/>
              <a:t>    </a:t>
            </a:r>
            <a:endParaRPr lang="zh-CN" altLang="en-US" smtClean="0"/>
          </a:p>
        </p:txBody>
      </p:sp>
      <p:sp>
        <p:nvSpPr>
          <p:cNvPr id="22532"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22E94C5-6225-410A-AC20-221F5A9FE9A1}" type="slidenum">
              <a:rPr lang="zh-CN" altLang="en-US"/>
              <a:pPr/>
              <a:t>19</a:t>
            </a:fld>
            <a:endParaRPr lang="en-US" altLang="zh-C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noChangeArrowheads="1"/>
          </p:cNvSpPr>
          <p:nvPr>
            <p:ph type="title" idx="4294967295"/>
          </p:nvPr>
        </p:nvSpPr>
        <p:spPr/>
        <p:txBody>
          <a:bodyPr/>
          <a:lstStyle/>
          <a:p>
            <a:pPr eaLnBrk="1" hangingPunct="1"/>
            <a:r>
              <a:rPr lang="en-US" altLang="zh-CN" smtClean="0"/>
              <a:t>About me</a:t>
            </a:r>
            <a:endParaRPr lang="zh-CN" altLang="en-US" smtClean="0"/>
          </a:p>
        </p:txBody>
      </p:sp>
      <p:sp>
        <p:nvSpPr>
          <p:cNvPr id="3075" name="内容占位符 2"/>
          <p:cNvSpPr>
            <a:spLocks noGrp="1" noChangeArrowheads="1"/>
          </p:cNvSpPr>
          <p:nvPr>
            <p:ph idx="4294967295"/>
          </p:nvPr>
        </p:nvSpPr>
        <p:spPr/>
        <p:txBody>
          <a:bodyPr/>
          <a:lstStyle/>
          <a:p>
            <a:pPr eaLnBrk="1" hangingPunct="1"/>
            <a:r>
              <a:rPr lang="en-US" altLang="zh-CN" sz="2800" dirty="0" smtClean="0">
                <a:sym typeface="Times New Roman" pitchFamily="18" charset="0"/>
              </a:rPr>
              <a:t>I have got my PH. D. from Northwestern </a:t>
            </a:r>
            <a:r>
              <a:rPr lang="en-US" altLang="zh-CN" sz="2800" dirty="0" err="1" smtClean="0">
                <a:sym typeface="Times New Roman" pitchFamily="18" charset="0"/>
              </a:rPr>
              <a:t>Polytechnique</a:t>
            </a:r>
            <a:r>
              <a:rPr lang="en-US" altLang="zh-CN" sz="2800" dirty="0" smtClean="0">
                <a:sym typeface="Times New Roman" pitchFamily="18" charset="0"/>
              </a:rPr>
              <a:t> University in 2002. My major is aircraft manufacture engineering.</a:t>
            </a:r>
            <a:endParaRPr lang="zh-CN" altLang="en-US" sz="2800" dirty="0" smtClean="0">
              <a:sym typeface="Times New Roman" pitchFamily="18" charset="0"/>
            </a:endParaRPr>
          </a:p>
          <a:p>
            <a:pPr eaLnBrk="1" hangingPunct="1"/>
            <a:r>
              <a:rPr lang="en-US" altLang="zh-CN" sz="2800" dirty="0" smtClean="0">
                <a:sym typeface="Times New Roman" pitchFamily="18" charset="0"/>
              </a:rPr>
              <a:t>2003.3-present,  A teacher in Jinan University.</a:t>
            </a:r>
          </a:p>
          <a:p>
            <a:pPr eaLnBrk="1" hangingPunct="1"/>
            <a:r>
              <a:rPr lang="en-US" altLang="zh-CN" sz="2800" dirty="0" smtClean="0">
                <a:sym typeface="Times New Roman" pitchFamily="18" charset="0"/>
              </a:rPr>
              <a:t>2015.2-2016.1 </a:t>
            </a:r>
            <a:r>
              <a:rPr lang="en-US" altLang="zh-CN" sz="2800" dirty="0">
                <a:sym typeface="Times New Roman" pitchFamily="18" charset="0"/>
              </a:rPr>
              <a:t> </a:t>
            </a:r>
            <a:r>
              <a:rPr lang="en-US" altLang="zh-CN" sz="2800" dirty="0" smtClean="0">
                <a:sym typeface="Times New Roman" pitchFamily="18" charset="0"/>
              </a:rPr>
              <a:t>Visiting scholar in Paris Observatory, France</a:t>
            </a:r>
            <a:endParaRPr lang="zh-CN" altLang="en-US" sz="2800" dirty="0" smtClean="0">
              <a:sym typeface="Times New Roman" pitchFamily="18" charset="0"/>
            </a:endParaRPr>
          </a:p>
          <a:p>
            <a:pPr marL="342900" lvl="1" indent="-342900" eaLnBrk="1" hangingPunct="1">
              <a:buClr>
                <a:schemeClr val="folHlink"/>
              </a:buClr>
              <a:buSzPct val="60000"/>
            </a:pPr>
            <a:r>
              <a:rPr lang="en-US" altLang="zh-CN" dirty="0" smtClean="0">
                <a:sym typeface="Times New Roman" pitchFamily="18" charset="0"/>
              </a:rPr>
              <a:t>My research area: Astronomy Image Processing</a:t>
            </a:r>
            <a:r>
              <a:rPr lang="zh-CN" altLang="en-US" dirty="0" smtClean="0">
                <a:sym typeface="Times New Roman" pitchFamily="18" charset="0"/>
              </a:rPr>
              <a:t>， </a:t>
            </a:r>
            <a:r>
              <a:rPr lang="en-US" altLang="zh-CN" dirty="0" smtClean="0">
                <a:sym typeface="Times New Roman" pitchFamily="18" charset="0"/>
              </a:rPr>
              <a:t>Augmented Reality(AR), Mobile Internet Applications</a:t>
            </a:r>
            <a:endParaRPr lang="zh-CN" altLang="en-US" dirty="0" smtClean="0"/>
          </a:p>
        </p:txBody>
      </p:sp>
      <p:sp>
        <p:nvSpPr>
          <p:cNvPr id="3076"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74276FD-5D37-49E1-9846-76F088ED4582}" type="slidenum">
              <a:rPr lang="zh-CN" altLang="en-US"/>
              <a:pPr/>
              <a:t>2</a:t>
            </a:fld>
            <a:endParaRPr lang="en-US" altLang="zh-CN"/>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p:txBody>
          <a:bodyPr/>
          <a:lstStyle/>
          <a:p>
            <a:pPr eaLnBrk="1" hangingPunct="1"/>
            <a:r>
              <a:rPr lang="en-US" altLang="zh-CN" smtClean="0"/>
              <a:t>IP vs. CV</a:t>
            </a:r>
            <a:endParaRPr lang="zh-CN" altLang="en-US" smtClean="0"/>
          </a:p>
        </p:txBody>
      </p:sp>
      <p:sp>
        <p:nvSpPr>
          <p:cNvPr id="23555" name="Rectangle 3"/>
          <p:cNvSpPr>
            <a:spLocks noGrp="1" noChangeArrowheads="1"/>
          </p:cNvSpPr>
          <p:nvPr>
            <p:ph idx="4294967295"/>
          </p:nvPr>
        </p:nvSpPr>
        <p:spPr/>
        <p:txBody>
          <a:bodyPr/>
          <a:lstStyle/>
          <a:p>
            <a:pPr eaLnBrk="1" hangingPunct="1"/>
            <a:r>
              <a:rPr lang="en-US" altLang="zh-CN" smtClean="0"/>
              <a:t>Image Processing</a:t>
            </a:r>
            <a:endParaRPr lang="zh-CN" altLang="en-US" smtClean="0"/>
          </a:p>
          <a:p>
            <a:pPr lvl="1" eaLnBrk="1" hangingPunct="1"/>
            <a:r>
              <a:rPr lang="en-US" altLang="zh-CN" smtClean="0"/>
              <a:t>Research area within electrical engineering /signal processing / computer science</a:t>
            </a:r>
            <a:endParaRPr lang="zh-CN" altLang="en-US" smtClean="0"/>
          </a:p>
          <a:p>
            <a:pPr lvl="1" eaLnBrk="1" hangingPunct="1"/>
            <a:r>
              <a:rPr lang="en-US" altLang="zh-CN" smtClean="0"/>
              <a:t>Focus on syntax, low level features</a:t>
            </a:r>
            <a:endParaRPr lang="zh-CN" altLang="en-US" smtClean="0"/>
          </a:p>
        </p:txBody>
      </p:sp>
      <p:grpSp>
        <p:nvGrpSpPr>
          <p:cNvPr id="23556" name="Group 9"/>
          <p:cNvGrpSpPr>
            <a:grpSpLocks/>
          </p:cNvGrpSpPr>
          <p:nvPr/>
        </p:nvGrpSpPr>
        <p:grpSpPr bwMode="auto">
          <a:xfrm>
            <a:off x="2555875" y="4437063"/>
            <a:ext cx="4140200" cy="1485900"/>
            <a:chOff x="0" y="0"/>
            <a:chExt cx="2608" cy="936"/>
          </a:xfrm>
        </p:grpSpPr>
        <p:sp>
          <p:nvSpPr>
            <p:cNvPr id="23558" name="Rectangle 4"/>
            <p:cNvSpPr>
              <a:spLocks noChangeArrowheads="1"/>
            </p:cNvSpPr>
            <p:nvPr/>
          </p:nvSpPr>
          <p:spPr bwMode="auto">
            <a:xfrm>
              <a:off x="8" y="0"/>
              <a:ext cx="624" cy="624"/>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23559" name="Rectangle 5"/>
            <p:cNvSpPr>
              <a:spLocks noChangeArrowheads="1"/>
            </p:cNvSpPr>
            <p:nvPr/>
          </p:nvSpPr>
          <p:spPr bwMode="auto">
            <a:xfrm>
              <a:off x="1976" y="0"/>
              <a:ext cx="624" cy="624"/>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23560" name="Line 6"/>
            <p:cNvSpPr>
              <a:spLocks noChangeShapeType="1"/>
            </p:cNvSpPr>
            <p:nvPr/>
          </p:nvSpPr>
          <p:spPr bwMode="auto">
            <a:xfrm>
              <a:off x="840" y="312"/>
              <a:ext cx="912" cy="1"/>
            </a:xfrm>
            <a:prstGeom prst="line">
              <a:avLst/>
            </a:prstGeom>
            <a:noFill/>
            <a:ln w="38100">
              <a:solidFill>
                <a:schemeClr val="tx1"/>
              </a:solidFill>
              <a:bevel/>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1" name="Text Box 7"/>
            <p:cNvSpPr>
              <a:spLocks/>
            </p:cNvSpPr>
            <p:nvPr/>
          </p:nvSpPr>
          <p:spPr bwMode="auto">
            <a:xfrm>
              <a:off x="0" y="648"/>
              <a:ext cx="640" cy="288"/>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altLang="zh-CN" b="0">
                  <a:solidFill>
                    <a:srgbClr val="000000"/>
                  </a:solidFill>
                  <a:latin typeface="Arial" pitchFamily="34" charset="0"/>
                  <a:sym typeface="Arial" pitchFamily="34" charset="0"/>
                </a:rPr>
                <a:t>image</a:t>
              </a:r>
              <a:endParaRPr lang="zh-CN" altLang="en-US"/>
            </a:p>
          </p:txBody>
        </p:sp>
        <p:sp>
          <p:nvSpPr>
            <p:cNvPr id="23562" name="Text Box 8"/>
            <p:cNvSpPr>
              <a:spLocks/>
            </p:cNvSpPr>
            <p:nvPr/>
          </p:nvSpPr>
          <p:spPr bwMode="auto">
            <a:xfrm>
              <a:off x="1968" y="648"/>
              <a:ext cx="640" cy="288"/>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altLang="zh-CN" b="0">
                  <a:solidFill>
                    <a:srgbClr val="000000"/>
                  </a:solidFill>
                  <a:latin typeface="Arial" pitchFamily="34" charset="0"/>
                  <a:sym typeface="Arial" pitchFamily="34" charset="0"/>
                </a:rPr>
                <a:t>image</a:t>
              </a:r>
              <a:endParaRPr lang="zh-CN" altLang="en-US"/>
            </a:p>
          </p:txBody>
        </p:sp>
      </p:grpSp>
      <p:sp>
        <p:nvSpPr>
          <p:cNvPr id="23557" name="灯片编号占位符 9"/>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B778ACB-6E91-4376-8BEC-9DEFCAE81BC8}" type="slidenum">
              <a:rPr lang="zh-CN" altLang="en-US"/>
              <a:pPr/>
              <a:t>20</a:t>
            </a:fld>
            <a:endParaRPr lang="en-US" alt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p:txBody>
          <a:bodyPr/>
          <a:lstStyle/>
          <a:p>
            <a:pPr eaLnBrk="1" hangingPunct="1"/>
            <a:r>
              <a:rPr lang="en-US" altLang="zh-CN" smtClean="0"/>
              <a:t>IP vs. CV</a:t>
            </a:r>
            <a:endParaRPr lang="zh-CN" altLang="en-US" smtClean="0"/>
          </a:p>
        </p:txBody>
      </p:sp>
      <p:sp>
        <p:nvSpPr>
          <p:cNvPr id="24579" name="Rectangle 3"/>
          <p:cNvSpPr>
            <a:spLocks noGrp="1" noChangeArrowheads="1"/>
          </p:cNvSpPr>
          <p:nvPr>
            <p:ph idx="4294967295"/>
          </p:nvPr>
        </p:nvSpPr>
        <p:spPr/>
        <p:txBody>
          <a:bodyPr/>
          <a:lstStyle/>
          <a:p>
            <a:pPr eaLnBrk="1" hangingPunct="1"/>
            <a:r>
              <a:rPr lang="en-US" altLang="zh-CN" smtClean="0"/>
              <a:t>Computer Vision</a:t>
            </a:r>
            <a:endParaRPr lang="zh-CN" altLang="en-US" smtClean="0"/>
          </a:p>
          <a:p>
            <a:pPr lvl="1" eaLnBrk="1" hangingPunct="1"/>
            <a:r>
              <a:rPr lang="en-US" altLang="zh-CN" smtClean="0"/>
              <a:t>Research area within computer science/ artificial intelligence</a:t>
            </a:r>
            <a:endParaRPr lang="zh-CN" altLang="en-US" smtClean="0"/>
          </a:p>
          <a:p>
            <a:pPr lvl="1" eaLnBrk="1" hangingPunct="1"/>
            <a:r>
              <a:rPr lang="en-US" altLang="zh-CN" smtClean="0"/>
              <a:t>Focus on semantics,  symbolic or geometric descriptions</a:t>
            </a:r>
            <a:endParaRPr lang="zh-CN" altLang="en-US" smtClean="0"/>
          </a:p>
        </p:txBody>
      </p:sp>
      <p:grpSp>
        <p:nvGrpSpPr>
          <p:cNvPr id="24580" name="组合 14"/>
          <p:cNvGrpSpPr>
            <a:grpSpLocks/>
          </p:cNvGrpSpPr>
          <p:nvPr/>
        </p:nvGrpSpPr>
        <p:grpSpPr bwMode="auto">
          <a:xfrm>
            <a:off x="2051050" y="4724400"/>
            <a:ext cx="4381500" cy="1609725"/>
            <a:chOff x="0" y="0"/>
            <a:chExt cx="4381500" cy="1609328"/>
          </a:xfrm>
        </p:grpSpPr>
        <p:sp>
          <p:nvSpPr>
            <p:cNvPr id="24582" name="Text Box 14"/>
            <p:cNvSpPr>
              <a:spLocks/>
            </p:cNvSpPr>
            <p:nvPr/>
          </p:nvSpPr>
          <p:spPr bwMode="auto">
            <a:xfrm>
              <a:off x="0" y="1152128"/>
              <a:ext cx="101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r>
                <a:rPr lang="en-US" altLang="zh-CN" b="0">
                  <a:solidFill>
                    <a:srgbClr val="000000"/>
                  </a:solidFill>
                  <a:latin typeface="Arial" pitchFamily="34" charset="0"/>
                  <a:sym typeface="Arial" pitchFamily="34" charset="0"/>
                </a:rPr>
                <a:t>image</a:t>
              </a:r>
              <a:endParaRPr lang="zh-CN" altLang="en-US"/>
            </a:p>
          </p:txBody>
        </p:sp>
        <p:grpSp>
          <p:nvGrpSpPr>
            <p:cNvPr id="24583" name="组合 13"/>
            <p:cNvGrpSpPr>
              <a:grpSpLocks/>
            </p:cNvGrpSpPr>
            <p:nvPr/>
          </p:nvGrpSpPr>
          <p:grpSpPr bwMode="auto">
            <a:xfrm>
              <a:off x="0" y="0"/>
              <a:ext cx="4381500" cy="1552575"/>
              <a:chOff x="0" y="0"/>
              <a:chExt cx="4381500" cy="1552575"/>
            </a:xfrm>
          </p:grpSpPr>
          <p:sp>
            <p:nvSpPr>
              <p:cNvPr id="24584" name="Rectangle 11"/>
              <p:cNvSpPr>
                <a:spLocks noChangeArrowheads="1"/>
              </p:cNvSpPr>
              <p:nvPr/>
            </p:nvSpPr>
            <p:spPr bwMode="auto">
              <a:xfrm>
                <a:off x="0" y="76200"/>
                <a:ext cx="990600" cy="990600"/>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sym typeface="Tahoma" pitchFamily="34" charset="0"/>
                </a:endParaRPr>
              </a:p>
            </p:txBody>
          </p:sp>
          <p:sp>
            <p:nvSpPr>
              <p:cNvPr id="24585" name="Line 13"/>
              <p:cNvSpPr>
                <a:spLocks noChangeShapeType="1"/>
              </p:cNvSpPr>
              <p:nvPr/>
            </p:nvSpPr>
            <p:spPr bwMode="auto">
              <a:xfrm>
                <a:off x="1219200" y="571500"/>
                <a:ext cx="1447800" cy="1"/>
              </a:xfrm>
              <a:prstGeom prst="line">
                <a:avLst/>
              </a:prstGeom>
              <a:noFill/>
              <a:ln w="38100">
                <a:solidFill>
                  <a:schemeClr val="tx1"/>
                </a:solidFill>
                <a:bevel/>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6" name="Text Box 15"/>
              <p:cNvSpPr>
                <a:spLocks/>
              </p:cNvSpPr>
              <p:nvPr/>
            </p:nvSpPr>
            <p:spPr bwMode="auto">
              <a:xfrm>
                <a:off x="2781300" y="0"/>
                <a:ext cx="16002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r>
                  <a:rPr lang="en-US" altLang="zh-CN" b="0">
                    <a:solidFill>
                      <a:srgbClr val="000000"/>
                    </a:solidFill>
                    <a:latin typeface="Arial" pitchFamily="34" charset="0"/>
                    <a:sym typeface="Arial" pitchFamily="34" charset="0"/>
                  </a:rPr>
                  <a:t>Faces</a:t>
                </a:r>
                <a:endParaRPr lang="zh-CN" altLang="en-US" b="0">
                  <a:solidFill>
                    <a:srgbClr val="000000"/>
                  </a:solidFill>
                  <a:latin typeface="Arial" pitchFamily="34" charset="0"/>
                  <a:sym typeface="Arial" pitchFamily="34" charset="0"/>
                </a:endParaRPr>
              </a:p>
              <a:p>
                <a:r>
                  <a:rPr lang="en-US" altLang="zh-CN" b="0">
                    <a:solidFill>
                      <a:srgbClr val="000000"/>
                    </a:solidFill>
                    <a:latin typeface="Arial" pitchFamily="34" charset="0"/>
                    <a:sym typeface="Arial" pitchFamily="34" charset="0"/>
                  </a:rPr>
                  <a:t>People</a:t>
                </a:r>
                <a:endParaRPr lang="zh-CN" altLang="en-US" b="0">
                  <a:solidFill>
                    <a:srgbClr val="000000"/>
                  </a:solidFill>
                  <a:latin typeface="Arial" pitchFamily="34" charset="0"/>
                  <a:sym typeface="Arial" pitchFamily="34" charset="0"/>
                </a:endParaRPr>
              </a:p>
              <a:p>
                <a:r>
                  <a:rPr lang="en-US" altLang="zh-CN" b="0">
                    <a:solidFill>
                      <a:srgbClr val="000000"/>
                    </a:solidFill>
                    <a:latin typeface="Arial" pitchFamily="34" charset="0"/>
                    <a:sym typeface="Arial" pitchFamily="34" charset="0"/>
                  </a:rPr>
                  <a:t>Chairs</a:t>
                </a:r>
                <a:endParaRPr lang="zh-CN" altLang="en-US" b="0">
                  <a:solidFill>
                    <a:srgbClr val="000000"/>
                  </a:solidFill>
                  <a:latin typeface="Arial" pitchFamily="34" charset="0"/>
                  <a:sym typeface="Arial" pitchFamily="34" charset="0"/>
                </a:endParaRPr>
              </a:p>
              <a:p>
                <a:r>
                  <a:rPr lang="en-US" altLang="zh-CN" b="0">
                    <a:solidFill>
                      <a:srgbClr val="000000"/>
                    </a:solidFill>
                    <a:latin typeface="Arial" pitchFamily="34" charset="0"/>
                    <a:sym typeface="Arial" pitchFamily="34" charset="0"/>
                  </a:rPr>
                  <a:t>etc.</a:t>
                </a:r>
                <a:endParaRPr lang="zh-CN" altLang="en-US"/>
              </a:p>
            </p:txBody>
          </p:sp>
        </p:grpSp>
      </p:grpSp>
      <p:sp>
        <p:nvSpPr>
          <p:cNvPr id="24581" name="灯片编号占位符 9"/>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D0A6B83-3188-4372-AF46-421452F018D4}" type="slidenum">
              <a:rPr lang="zh-CN" altLang="en-US"/>
              <a:pPr/>
              <a:t>21</a:t>
            </a:fld>
            <a:endParaRPr lang="en-US" altLang="zh-CN"/>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p:txBody>
          <a:bodyPr/>
          <a:lstStyle/>
          <a:p>
            <a:pPr eaLnBrk="1" hangingPunct="1"/>
            <a:r>
              <a:rPr lang="en-US" altLang="zh-CN" smtClean="0"/>
              <a:t>Boundaries </a:t>
            </a:r>
            <a:endParaRPr lang="zh-CN" altLang="en-US" smtClean="0"/>
          </a:p>
        </p:txBody>
      </p:sp>
      <p:sp>
        <p:nvSpPr>
          <p:cNvPr id="25603" name="Rectangle 4"/>
          <p:cNvSpPr>
            <a:spLocks noGrp="1" noChangeArrowheads="1"/>
          </p:cNvSpPr>
          <p:nvPr>
            <p:ph idx="4294967295"/>
          </p:nvPr>
        </p:nvSpPr>
        <p:spPr>
          <a:xfrm>
            <a:off x="685800" y="1844675"/>
            <a:ext cx="7772400" cy="4824413"/>
          </a:xfrm>
        </p:spPr>
        <p:txBody>
          <a:bodyPr/>
          <a:lstStyle/>
          <a:p>
            <a:pPr eaLnBrk="1" hangingPunct="1">
              <a:buClr>
                <a:srgbClr val="3333CC"/>
              </a:buClr>
            </a:pPr>
            <a:r>
              <a:rPr lang="en-US" altLang="zh-CN" smtClean="0"/>
              <a:t>There are no clear-cut boundaries in the continuum from IP to CV. But there are three types of computerized processes in the continuum:</a:t>
            </a:r>
            <a:endParaRPr lang="zh-CN" altLang="en-US" smtClean="0"/>
          </a:p>
          <a:p>
            <a:pPr lvl="1" eaLnBrk="1" hangingPunct="1"/>
            <a:r>
              <a:rPr lang="en-US" altLang="zh-CN" smtClean="0"/>
              <a:t>Low Level Processes</a:t>
            </a:r>
            <a:endParaRPr lang="zh-CN" altLang="en-US" smtClean="0"/>
          </a:p>
          <a:p>
            <a:pPr lvl="1" eaLnBrk="1" hangingPunct="1"/>
            <a:r>
              <a:rPr lang="en-US" altLang="zh-CN" smtClean="0"/>
              <a:t>Mid-Level Processes: processing of individual objects</a:t>
            </a:r>
            <a:endParaRPr lang="zh-CN" altLang="en-US" smtClean="0"/>
          </a:p>
          <a:p>
            <a:pPr lvl="1" eaLnBrk="1" hangingPunct="1"/>
            <a:r>
              <a:rPr lang="en-US" altLang="zh-CN" smtClean="0"/>
              <a:t>High Level Processes:  understanding groups of objects</a:t>
            </a:r>
            <a:endParaRPr lang="zh-CN" altLang="en-US" sz="2000" smtClean="0"/>
          </a:p>
        </p:txBody>
      </p:sp>
      <p:sp>
        <p:nvSpPr>
          <p:cNvPr id="25604"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2BE5BBA-07BE-4D46-827E-F4686BCB5FAF}" type="slidenum">
              <a:rPr lang="zh-CN" altLang="en-US"/>
              <a:pPr/>
              <a:t>22</a:t>
            </a:fld>
            <a:endParaRPr lang="en-US" altLang="zh-C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p:txBody>
          <a:bodyPr/>
          <a:lstStyle/>
          <a:p>
            <a:pPr eaLnBrk="1" hangingPunct="1"/>
            <a:r>
              <a:rPr lang="en-US" altLang="zh-CN" smtClean="0"/>
              <a:t>Low Level Processes</a:t>
            </a:r>
            <a:endParaRPr lang="zh-CN" altLang="en-US" smtClean="0"/>
          </a:p>
        </p:txBody>
      </p:sp>
      <p:sp>
        <p:nvSpPr>
          <p:cNvPr id="26627" name="Rectangle 3"/>
          <p:cNvSpPr>
            <a:spLocks noGrp="1" noChangeArrowheads="1"/>
          </p:cNvSpPr>
          <p:nvPr>
            <p:ph idx="4294967295"/>
          </p:nvPr>
        </p:nvSpPr>
        <p:spPr>
          <a:xfrm>
            <a:off x="827088" y="2017713"/>
            <a:ext cx="8316912" cy="4114800"/>
          </a:xfrm>
        </p:spPr>
        <p:txBody>
          <a:bodyPr/>
          <a:lstStyle/>
          <a:p>
            <a:pPr algn="just" eaLnBrk="1" hangingPunct="1">
              <a:buClr>
                <a:srgbClr val="3333CC"/>
              </a:buClr>
            </a:pPr>
            <a:r>
              <a:rPr lang="en-US" altLang="zh-CN" smtClean="0"/>
              <a:t>Low level process involves primitive operations.</a:t>
            </a:r>
            <a:endParaRPr lang="zh-CN" altLang="en-US" smtClean="0"/>
          </a:p>
          <a:p>
            <a:pPr algn="just" eaLnBrk="1" hangingPunct="1">
              <a:buClr>
                <a:srgbClr val="3333CC"/>
              </a:buClr>
            </a:pPr>
            <a:r>
              <a:rPr lang="en-US" altLang="zh-CN" smtClean="0"/>
              <a:t>Primitive operations is some simple image processing such as  reduce noise, contrast enhancement, image sharpening </a:t>
            </a:r>
            <a:endParaRPr lang="zh-CN" altLang="en-US" smtClean="0"/>
          </a:p>
          <a:p>
            <a:pPr algn="just" eaLnBrk="1" hangingPunct="1">
              <a:buClr>
                <a:srgbClr val="3333CC"/>
              </a:buClr>
            </a:pPr>
            <a:r>
              <a:rPr lang="en-US" altLang="zh-CN" smtClean="0"/>
              <a:t>A low-level process is characterized by the fact that both its inputs and outputs are images.</a:t>
            </a:r>
            <a:endParaRPr lang="zh-CN" altLang="en-US" smtClean="0"/>
          </a:p>
          <a:p>
            <a:pPr algn="just" eaLnBrk="1" hangingPunct="1">
              <a:buFont typeface="Wingdings" pitchFamily="2" charset="2"/>
              <a:buNone/>
            </a:pPr>
            <a:r>
              <a:rPr lang="en-US" altLang="zh-CN" smtClean="0"/>
              <a:t>   </a:t>
            </a:r>
            <a:endParaRPr lang="zh-CN" altLang="en-US" smtClean="0"/>
          </a:p>
        </p:txBody>
      </p:sp>
      <p:sp>
        <p:nvSpPr>
          <p:cNvPr id="26628"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45B5301-7942-4C16-8AE1-C9A737819D5D}" type="slidenum">
              <a:rPr lang="zh-CN" altLang="en-US"/>
              <a:pPr/>
              <a:t>23</a:t>
            </a:fld>
            <a:endParaRPr lang="en-US" altLang="zh-C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p:txBody>
          <a:bodyPr/>
          <a:lstStyle/>
          <a:p>
            <a:pPr eaLnBrk="1" hangingPunct="1"/>
            <a:r>
              <a:rPr lang="en-US" altLang="zh-CN" smtClean="0"/>
              <a:t>Example</a:t>
            </a:r>
            <a:endParaRPr lang="zh-CN" altLang="en-US" smtClean="0"/>
          </a:p>
        </p:txBody>
      </p:sp>
      <p:sp>
        <p:nvSpPr>
          <p:cNvPr id="27651" name="Rectangle 3"/>
          <p:cNvSpPr>
            <a:spLocks noGrp="1" noChangeArrowheads="1"/>
          </p:cNvSpPr>
          <p:nvPr>
            <p:ph idx="4294967295"/>
          </p:nvPr>
        </p:nvSpPr>
        <p:spPr/>
        <p:txBody>
          <a:bodyPr/>
          <a:lstStyle/>
          <a:p>
            <a:pPr eaLnBrk="1" hangingPunct="1"/>
            <a:endParaRPr lang="zh-CN" altLang="en-US" sz="2400" smtClean="0"/>
          </a:p>
          <a:p>
            <a:pPr eaLnBrk="1" hangingPunct="1"/>
            <a:endParaRPr lang="zh-CN" altLang="en-US" sz="2400" smtClean="0"/>
          </a:p>
          <a:p>
            <a:pPr eaLnBrk="1" hangingPunct="1"/>
            <a:endParaRPr lang="zh-CN" altLang="en-US" sz="2400" smtClean="0"/>
          </a:p>
          <a:p>
            <a:pPr eaLnBrk="1" hangingPunct="1"/>
            <a:endParaRPr lang="zh-CN" altLang="en-US" sz="2400" smtClean="0"/>
          </a:p>
          <a:p>
            <a:pPr eaLnBrk="1" hangingPunct="1"/>
            <a:endParaRPr lang="zh-CN" altLang="en-US" sz="2400" smtClean="0"/>
          </a:p>
          <a:p>
            <a:pPr eaLnBrk="1" hangingPunct="1"/>
            <a:endParaRPr lang="zh-CN" altLang="en-US" sz="2400" smtClean="0"/>
          </a:p>
          <a:p>
            <a:pPr eaLnBrk="1" hangingPunct="1"/>
            <a:endParaRPr lang="zh-CN" altLang="en-US" sz="2400" smtClean="0"/>
          </a:p>
          <a:p>
            <a:pPr eaLnBrk="1" hangingPunct="1"/>
            <a:endParaRPr lang="zh-CN" altLang="en-US" sz="2400" smtClean="0"/>
          </a:p>
          <a:p>
            <a:pPr eaLnBrk="1" hangingPunct="1"/>
            <a:endParaRPr lang="zh-CN" altLang="en-US" sz="2400" smtClean="0"/>
          </a:p>
          <a:p>
            <a:pPr algn="just" eaLnBrk="1" hangingPunct="1">
              <a:buFont typeface="Wingdings" pitchFamily="2" charset="2"/>
              <a:buNone/>
            </a:pPr>
            <a:r>
              <a:rPr lang="en-US" altLang="zh-CN" sz="2400" smtClean="0"/>
              <a:t>         Application of the median filter to reduce noise</a:t>
            </a:r>
            <a:endParaRPr lang="zh-CN" altLang="en-US" sz="2400" smtClean="0"/>
          </a:p>
        </p:txBody>
      </p:sp>
      <p:pic>
        <p:nvPicPr>
          <p:cNvPr id="27652" name="Picture 4" descr="application of the median fil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916113"/>
            <a:ext cx="8208963"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灯片编号占位符 4"/>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A1351E-8B9A-4F63-BD33-CA94CD1CFF4E}" type="slidenum">
              <a:rPr lang="zh-CN" altLang="en-US"/>
              <a:pPr/>
              <a:t>24</a:t>
            </a:fld>
            <a:endParaRPr lang="en-US" altLang="zh-CN"/>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p:txBody>
          <a:bodyPr/>
          <a:lstStyle/>
          <a:p>
            <a:pPr eaLnBrk="1" hangingPunct="1"/>
            <a:r>
              <a:rPr lang="en-US" altLang="zh-CN" smtClean="0"/>
              <a:t>Mid-Level Processes</a:t>
            </a:r>
            <a:endParaRPr lang="zh-CN" altLang="en-US" smtClean="0"/>
          </a:p>
        </p:txBody>
      </p:sp>
      <p:sp>
        <p:nvSpPr>
          <p:cNvPr id="28675" name="Rectangle 3"/>
          <p:cNvSpPr>
            <a:spLocks noGrp="1" noChangeArrowheads="1"/>
          </p:cNvSpPr>
          <p:nvPr>
            <p:ph idx="4294967295"/>
          </p:nvPr>
        </p:nvSpPr>
        <p:spPr/>
        <p:txBody>
          <a:bodyPr/>
          <a:lstStyle/>
          <a:p>
            <a:pPr eaLnBrk="1" hangingPunct="1">
              <a:buClr>
                <a:srgbClr val="3333CC"/>
              </a:buClr>
            </a:pPr>
            <a:r>
              <a:rPr lang="en-US" altLang="zh-CN" sz="2800" smtClean="0"/>
              <a:t>A mid-level process is characterized by the fact that </a:t>
            </a:r>
            <a:r>
              <a:rPr lang="en-US" altLang="zh-CN" sz="2800" smtClean="0">
                <a:solidFill>
                  <a:schemeClr val="hlink"/>
                </a:solidFill>
              </a:rPr>
              <a:t>its inputs generally are images, but its outputs are attributes extracted from those images (e.g., edges, contours).</a:t>
            </a:r>
            <a:endParaRPr lang="zh-CN" altLang="en-US" sz="2800" smtClean="0">
              <a:solidFill>
                <a:schemeClr val="hlink"/>
              </a:solidFill>
            </a:endParaRPr>
          </a:p>
          <a:p>
            <a:pPr eaLnBrk="1" hangingPunct="1"/>
            <a:r>
              <a:rPr lang="en-US" altLang="zh-CN" sz="2800" smtClean="0"/>
              <a:t>Involves the following tasks:</a:t>
            </a:r>
            <a:endParaRPr lang="zh-CN" altLang="en-US" sz="2800" smtClean="0"/>
          </a:p>
          <a:p>
            <a:pPr lvl="1" eaLnBrk="1" hangingPunct="1"/>
            <a:r>
              <a:rPr lang="en-US" altLang="zh-CN" sz="2400" smtClean="0"/>
              <a:t>Segmentation:partitioning an image into regions or objects</a:t>
            </a:r>
            <a:endParaRPr lang="zh-CN" altLang="en-US" sz="2400" smtClean="0"/>
          </a:p>
          <a:p>
            <a:pPr lvl="1" eaLnBrk="1" hangingPunct="1"/>
            <a:r>
              <a:rPr lang="en-US" altLang="zh-CN" sz="2400" smtClean="0"/>
              <a:t>Description: Description of these objects for computer processing</a:t>
            </a:r>
            <a:endParaRPr lang="zh-CN" altLang="en-US" sz="2400" smtClean="0"/>
          </a:p>
          <a:p>
            <a:pPr lvl="1" eaLnBrk="1" hangingPunct="1"/>
            <a:r>
              <a:rPr lang="en-US" altLang="zh-CN" sz="2400" smtClean="0"/>
              <a:t>Recognition: Classification of individual objects</a:t>
            </a:r>
            <a:endParaRPr lang="zh-CN" altLang="en-US" sz="2400" smtClean="0"/>
          </a:p>
          <a:p>
            <a:pPr eaLnBrk="1" hangingPunct="1"/>
            <a:endParaRPr lang="zh-CN" altLang="en-US" sz="2800" smtClean="0"/>
          </a:p>
        </p:txBody>
      </p:sp>
      <p:sp>
        <p:nvSpPr>
          <p:cNvPr id="28676"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022FA9E-219D-44A3-AFFB-506EDD55B00D}" type="slidenum">
              <a:rPr lang="zh-CN" altLang="en-US"/>
              <a:pPr/>
              <a:t>25</a:t>
            </a:fld>
            <a:endParaRPr lang="en-US" altLang="zh-CN"/>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4"/>
          <p:cNvSpPr>
            <a:spLocks noGrp="1"/>
          </p:cNvSpPr>
          <p:nvPr>
            <p:ph type="sldNum" sz="quarter" idx="12"/>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itchFamily="18" charset="0"/>
                <a:ea typeface="宋体" pitchFamily="2" charset="-122"/>
              </a:defRPr>
            </a:lvl1pPr>
            <a:lvl2pPr marL="742950" indent="-285750">
              <a:defRPr sz="2400" b="1">
                <a:solidFill>
                  <a:schemeClr val="tx1"/>
                </a:solidFill>
                <a:latin typeface="Times New Roman" pitchFamily="18" charset="0"/>
                <a:ea typeface="宋体" pitchFamily="2" charset="-122"/>
              </a:defRPr>
            </a:lvl2pPr>
            <a:lvl3pPr marL="1143000" indent="-228600">
              <a:defRPr sz="2400" b="1">
                <a:solidFill>
                  <a:schemeClr val="tx1"/>
                </a:solidFill>
                <a:latin typeface="Times New Roman" pitchFamily="18" charset="0"/>
                <a:ea typeface="宋体" pitchFamily="2" charset="-122"/>
              </a:defRPr>
            </a:lvl3pPr>
            <a:lvl4pPr marL="1600200" indent="-228600">
              <a:defRPr sz="2400" b="1">
                <a:solidFill>
                  <a:schemeClr val="tx1"/>
                </a:solidFill>
                <a:latin typeface="Times New Roman" pitchFamily="18" charset="0"/>
                <a:ea typeface="宋体" pitchFamily="2" charset="-122"/>
              </a:defRPr>
            </a:lvl4pPr>
            <a:lvl5pPr marL="2057400" indent="-228600">
              <a:defRPr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sz="2400" b="1">
                <a:solidFill>
                  <a:schemeClr val="tx1"/>
                </a:solidFill>
                <a:latin typeface="Times New Roman" pitchFamily="18" charset="0"/>
                <a:ea typeface="宋体" pitchFamily="2" charset="-122"/>
              </a:defRPr>
            </a:lvl9pPr>
          </a:lstStyle>
          <a:p>
            <a:fld id="{FBEAE37B-C062-45EB-88D0-8094435C8C83}" type="slidenum">
              <a:rPr lang="zh-CN" altLang="en-US" sz="1400" smtClean="0"/>
              <a:pPr/>
              <a:t>26</a:t>
            </a:fld>
            <a:endParaRPr lang="en-US" altLang="zh-CN" sz="1800" smtClean="0"/>
          </a:p>
        </p:txBody>
      </p:sp>
      <p:sp>
        <p:nvSpPr>
          <p:cNvPr id="29699" name="Rectangle 2"/>
          <p:cNvSpPr>
            <a:spLocks noGrp="1" noChangeArrowheads="1"/>
          </p:cNvSpPr>
          <p:nvPr>
            <p:ph type="title" idx="4294967295"/>
          </p:nvPr>
        </p:nvSpPr>
        <p:spPr/>
        <p:txBody>
          <a:bodyPr/>
          <a:lstStyle/>
          <a:p>
            <a:pPr eaLnBrk="1" hangingPunct="1"/>
            <a:r>
              <a:rPr lang="en-US" altLang="zh-CN" smtClean="0"/>
              <a:t>Example</a:t>
            </a:r>
            <a:endParaRPr lang="zh-CN" altLang="en-US" smtClean="0"/>
          </a:p>
        </p:txBody>
      </p:sp>
      <p:sp>
        <p:nvSpPr>
          <p:cNvPr id="29700" name="Rectangle 3"/>
          <p:cNvSpPr>
            <a:spLocks noGrp="1" noChangeArrowheads="1"/>
          </p:cNvSpPr>
          <p:nvPr>
            <p:ph idx="4294967295"/>
          </p:nvPr>
        </p:nvSpPr>
        <p:spPr/>
        <p:txBody>
          <a:bodyPr/>
          <a:lstStyle/>
          <a:p>
            <a:pPr eaLnBrk="1" hangingPunct="1"/>
            <a:endParaRPr lang="zh-CN" altLang="en-US" smtClean="0"/>
          </a:p>
          <a:p>
            <a:pPr eaLnBrk="1" hangingPunct="1"/>
            <a:endParaRPr lang="zh-CN" altLang="en-US" smtClean="0"/>
          </a:p>
          <a:p>
            <a:pPr eaLnBrk="1" hangingPunct="1"/>
            <a:endParaRPr lang="zh-CN" altLang="en-US" smtClean="0"/>
          </a:p>
          <a:p>
            <a:pPr eaLnBrk="1" hangingPunct="1"/>
            <a:endParaRPr lang="zh-CN" altLang="en-US" smtClean="0"/>
          </a:p>
          <a:p>
            <a:pPr eaLnBrk="1" hangingPunct="1"/>
            <a:endParaRPr lang="zh-CN" altLang="en-US" smtClean="0"/>
          </a:p>
          <a:p>
            <a:pPr eaLnBrk="1" hangingPunct="1"/>
            <a:endParaRPr lang="zh-CN" altLang="en-US" smtClean="0"/>
          </a:p>
          <a:p>
            <a:pPr eaLnBrk="1" hangingPunct="1">
              <a:buFont typeface="Wingdings" pitchFamily="2" charset="2"/>
              <a:buNone/>
            </a:pPr>
            <a:r>
              <a:rPr lang="zh-CN" altLang="en-US" smtClean="0"/>
              <a:t>    </a:t>
            </a:r>
            <a:r>
              <a:rPr lang="en-US" altLang="zh-CN" smtClean="0"/>
              <a:t>a lizard                 segmented result</a:t>
            </a:r>
            <a:endParaRPr lang="zh-CN" altLang="en-US" smtClean="0"/>
          </a:p>
        </p:txBody>
      </p:sp>
      <p:pic>
        <p:nvPicPr>
          <p:cNvPr id="29701" name="Picture 4" descr="lizard segmen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38" y="2490788"/>
            <a:ext cx="3960812"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5" descr="liz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468563"/>
            <a:ext cx="4033838"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灯片编号占位符 5"/>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BBE4A23-5378-4021-A698-1932AFEAB40C}" type="slidenum">
              <a:rPr lang="zh-CN" altLang="en-US"/>
              <a:pPr/>
              <a:t>26</a:t>
            </a:fld>
            <a:endParaRPr lang="en-US" altLang="zh-CN"/>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p:txBody>
          <a:bodyPr/>
          <a:lstStyle/>
          <a:p>
            <a:pPr eaLnBrk="1" hangingPunct="1"/>
            <a:r>
              <a:rPr lang="en-US" altLang="zh-CN" smtClean="0"/>
              <a:t>High Level Processes</a:t>
            </a:r>
            <a:endParaRPr lang="zh-CN" altLang="en-US" smtClean="0"/>
          </a:p>
        </p:txBody>
      </p:sp>
      <p:sp>
        <p:nvSpPr>
          <p:cNvPr id="30723" name="Rectangle 3"/>
          <p:cNvSpPr>
            <a:spLocks noGrp="1" noChangeArrowheads="1"/>
          </p:cNvSpPr>
          <p:nvPr>
            <p:ph idx="4294967295"/>
          </p:nvPr>
        </p:nvSpPr>
        <p:spPr/>
        <p:txBody>
          <a:bodyPr/>
          <a:lstStyle/>
          <a:p>
            <a:pPr eaLnBrk="1" hangingPunct="1"/>
            <a:r>
              <a:rPr lang="en-US" altLang="zh-CN" smtClean="0"/>
              <a:t>Higher-level processing involves “making sense” of an ensemble of recognized objects.</a:t>
            </a:r>
            <a:endParaRPr lang="zh-CN" altLang="en-US" smtClean="0"/>
          </a:p>
          <a:p>
            <a:pPr eaLnBrk="1" hangingPunct="1"/>
            <a:r>
              <a:rPr lang="en-US" altLang="zh-CN" smtClean="0"/>
              <a:t> includes understanding groups of objects</a:t>
            </a:r>
            <a:endParaRPr lang="zh-CN" altLang="en-US" smtClean="0"/>
          </a:p>
          <a:p>
            <a:pPr lvl="1" eaLnBrk="1" hangingPunct="1"/>
            <a:r>
              <a:rPr lang="en-US" altLang="zh-CN" smtClean="0"/>
              <a:t>Image Understand</a:t>
            </a:r>
            <a:endParaRPr lang="zh-CN" altLang="en-US" smtClean="0"/>
          </a:p>
          <a:p>
            <a:pPr lvl="1" eaLnBrk="1" hangingPunct="1"/>
            <a:r>
              <a:rPr lang="en-US" altLang="zh-CN" smtClean="0"/>
              <a:t>Image Classification</a:t>
            </a:r>
            <a:endParaRPr lang="zh-CN" altLang="en-US" smtClean="0"/>
          </a:p>
          <a:p>
            <a:pPr lvl="1" eaLnBrk="1" hangingPunct="1"/>
            <a:r>
              <a:rPr lang="en-US" altLang="zh-CN" smtClean="0"/>
              <a:t>Vision Tasks</a:t>
            </a:r>
            <a:endParaRPr lang="zh-CN" altLang="en-US" smtClean="0"/>
          </a:p>
          <a:p>
            <a:pPr eaLnBrk="1" hangingPunct="1"/>
            <a:endParaRPr lang="zh-CN" altLang="en-US" sz="2400" smtClean="0"/>
          </a:p>
        </p:txBody>
      </p:sp>
      <p:sp>
        <p:nvSpPr>
          <p:cNvPr id="30724"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40C11BB-0C90-43B7-B2B7-CA5DE558A8A7}" type="slidenum">
              <a:rPr lang="zh-CN" altLang="en-US"/>
              <a:pPr/>
              <a:t>27</a:t>
            </a:fld>
            <a:endParaRPr lang="en-US" altLang="zh-CN"/>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p:txBody>
          <a:bodyPr/>
          <a:lstStyle/>
          <a:p>
            <a:pPr eaLnBrk="1" hangingPunct="1"/>
            <a:r>
              <a:rPr lang="en-US" altLang="zh-CN" smtClean="0"/>
              <a:t>The origins of DIP</a:t>
            </a:r>
            <a:endParaRPr lang="zh-CN" altLang="en-US" smtClean="0"/>
          </a:p>
        </p:txBody>
      </p:sp>
      <p:sp>
        <p:nvSpPr>
          <p:cNvPr id="31747" name="Rectangle 3"/>
          <p:cNvSpPr>
            <a:spLocks noGrp="1" noChangeArrowheads="1"/>
          </p:cNvSpPr>
          <p:nvPr>
            <p:ph sz="half" idx="4294967295"/>
          </p:nvPr>
        </p:nvSpPr>
        <p:spPr>
          <a:xfrm>
            <a:off x="590550" y="1998663"/>
            <a:ext cx="8374063" cy="4598987"/>
          </a:xfrm>
        </p:spPr>
        <p:txBody>
          <a:bodyPr/>
          <a:lstStyle/>
          <a:p>
            <a:pPr eaLnBrk="1" hangingPunct="1"/>
            <a:r>
              <a:rPr lang="en-US" altLang="zh-CN" sz="2800" smtClean="0"/>
              <a:t>One of the applications of digital images was in the newspaper industry</a:t>
            </a:r>
            <a:endParaRPr lang="zh-CN" altLang="en-US" sz="2800" smtClean="0"/>
          </a:p>
          <a:p>
            <a:pPr eaLnBrk="1" hangingPunct="1"/>
            <a:r>
              <a:rPr lang="en-US" altLang="zh-CN" sz="2800" smtClean="0"/>
              <a:t>In 1920s, the first digital picture was sent by submarine cable between London and New York</a:t>
            </a:r>
            <a:endParaRPr lang="zh-CN" altLang="en-US" sz="2800" smtClean="0"/>
          </a:p>
          <a:p>
            <a:pPr eaLnBrk="1" hangingPunct="1"/>
            <a:r>
              <a:rPr lang="en-US" altLang="zh-CN" sz="2800" smtClean="0"/>
              <a:t>In the Bartlane cabel picture transmission system, pictures were coded in sending end for cable transmission and then reconstructed them at the receiving end. Figure1.1 shows an example.</a:t>
            </a:r>
            <a:endParaRPr lang="zh-CN" altLang="en-US" smtClean="0"/>
          </a:p>
        </p:txBody>
      </p:sp>
      <p:sp>
        <p:nvSpPr>
          <p:cNvPr id="31748"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D04476F-2543-4DD9-AA10-20C109877D04}" type="slidenum">
              <a:rPr lang="zh-CN" altLang="en-US"/>
              <a:pPr/>
              <a:t>28</a:t>
            </a:fld>
            <a:endParaRPr lang="en-US" altLang="zh-CN"/>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Object 4"/>
          <p:cNvGraphicFramePr>
            <a:graphicFrameLocks noChangeAspect="1"/>
          </p:cNvGraphicFramePr>
          <p:nvPr/>
        </p:nvGraphicFramePr>
        <p:xfrm>
          <a:off x="468313" y="2638425"/>
          <a:ext cx="8240712" cy="2446338"/>
        </p:xfrm>
        <a:graphic>
          <a:graphicData uri="http://schemas.openxmlformats.org/presentationml/2006/ole">
            <mc:AlternateContent xmlns:mc="http://schemas.openxmlformats.org/markup-compatibility/2006">
              <mc:Choice xmlns:v="urn:schemas-microsoft-com:vml" Requires="v">
                <p:oleObj spid="_x0000_s32795" r:id="rId3" imgW="4929524" imgH="1463167" progId="">
                  <p:embed/>
                </p:oleObj>
              </mc:Choice>
              <mc:Fallback>
                <p:oleObj r:id="rId3" imgW="4929524" imgH="1463167"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2638425"/>
                        <a:ext cx="8240712" cy="2446338"/>
                      </a:xfrm>
                      <a:prstGeom prst="rect">
                        <a:avLst/>
                      </a:prstGeom>
                      <a:solidFill>
                        <a:srgbClr val="00E4A8"/>
                      </a:solidFill>
                      <a:ln w="9525">
                        <a:solidFill>
                          <a:srgbClr val="000000"/>
                        </a:solidFill>
                        <a:miter lim="800000"/>
                        <a:headEnd/>
                        <a:tailEnd/>
                      </a:ln>
                    </p:spPr>
                  </p:pic>
                </p:oleObj>
              </mc:Fallback>
            </mc:AlternateContent>
          </a:graphicData>
        </a:graphic>
      </p:graphicFrame>
      <p:sp>
        <p:nvSpPr>
          <p:cNvPr id="32771" name="标题 4"/>
          <p:cNvSpPr>
            <a:spLocks noGrp="1" noChangeArrowheads="1"/>
          </p:cNvSpPr>
          <p:nvPr>
            <p:ph type="title" idx="4294967295"/>
          </p:nvPr>
        </p:nvSpPr>
        <p:spPr/>
        <p:txBody>
          <a:bodyPr/>
          <a:lstStyle/>
          <a:p>
            <a:endParaRPr lang="zh-CN" altLang="zh-CN" smtClean="0"/>
          </a:p>
        </p:txBody>
      </p:sp>
      <p:sp>
        <p:nvSpPr>
          <p:cNvPr id="32772"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CDCA4EB-D02D-4EF8-B247-C07F6139617F}" type="slidenum">
              <a:rPr lang="zh-CN" altLang="en-US"/>
              <a:pPr/>
              <a:t>29</a:t>
            </a:fld>
            <a:endParaRPr lang="en-US" altLang="zh-CN"/>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idx="4294967295"/>
          </p:nvPr>
        </p:nvSpPr>
        <p:spPr/>
        <p:txBody>
          <a:bodyPr/>
          <a:lstStyle/>
          <a:p>
            <a:pPr eaLnBrk="1" hangingPunct="1"/>
            <a:r>
              <a:rPr lang="en-US" altLang="zh-CN" smtClean="0"/>
              <a:t>About the Course</a:t>
            </a:r>
            <a:endParaRPr lang="zh-CN" altLang="en-US" smtClean="0"/>
          </a:p>
        </p:txBody>
      </p:sp>
      <p:sp>
        <p:nvSpPr>
          <p:cNvPr id="4100" name="Rectangle 3"/>
          <p:cNvSpPr>
            <a:spLocks noGrp="1" noChangeArrowheads="1"/>
          </p:cNvSpPr>
          <p:nvPr>
            <p:ph idx="4294967295"/>
          </p:nvPr>
        </p:nvSpPr>
        <p:spPr/>
        <p:txBody>
          <a:bodyPr/>
          <a:lstStyle/>
          <a:p>
            <a:pPr algn="just" eaLnBrk="1" hangingPunct="1">
              <a:lnSpc>
                <a:spcPct val="90000"/>
              </a:lnSpc>
            </a:pPr>
            <a:r>
              <a:rPr lang="en-US" altLang="zh-CN" smtClean="0"/>
              <a:t>Goal</a:t>
            </a:r>
            <a:endParaRPr lang="zh-CN" altLang="en-US" smtClean="0"/>
          </a:p>
          <a:p>
            <a:pPr lvl="1" algn="just" eaLnBrk="1" hangingPunct="1">
              <a:lnSpc>
                <a:spcPct val="90000"/>
              </a:lnSpc>
              <a:buFont typeface="Wingdings" pitchFamily="2" charset="2"/>
              <a:buNone/>
            </a:pPr>
            <a:r>
              <a:rPr lang="en-US" altLang="zh-CN" smtClean="0"/>
              <a:t>  Understanding and mastering the basic concepts and methods of digital image processing. </a:t>
            </a:r>
            <a:endParaRPr lang="zh-CN" altLang="en-US" smtClean="0"/>
          </a:p>
          <a:p>
            <a:pPr algn="just" eaLnBrk="1" hangingPunct="1">
              <a:spcBef>
                <a:spcPct val="15000"/>
              </a:spcBef>
              <a:spcAft>
                <a:spcPct val="15000"/>
              </a:spcAft>
              <a:buSzPct val="100000"/>
            </a:pPr>
            <a:r>
              <a:rPr lang="en-US" altLang="zh-CN" smtClean="0">
                <a:solidFill>
                  <a:schemeClr val="bg2"/>
                </a:solidFill>
                <a:latin typeface="Arial" pitchFamily="34" charset="0"/>
                <a:sym typeface="Arial" pitchFamily="34" charset="0"/>
              </a:rPr>
              <a:t>Prerequisite</a:t>
            </a:r>
            <a:endParaRPr lang="zh-CN" altLang="en-US" smtClean="0">
              <a:solidFill>
                <a:schemeClr val="bg2"/>
              </a:solidFill>
              <a:latin typeface="Arial" pitchFamily="34" charset="0"/>
              <a:sym typeface="Arial" pitchFamily="34" charset="0"/>
            </a:endParaRPr>
          </a:p>
          <a:p>
            <a:pPr lvl="1" algn="just" eaLnBrk="1" hangingPunct="1">
              <a:spcBef>
                <a:spcPct val="15000"/>
              </a:spcBef>
              <a:spcAft>
                <a:spcPct val="15000"/>
              </a:spcAft>
              <a:buSzPct val="100000"/>
              <a:buFont typeface="Wingdings" pitchFamily="2" charset="2"/>
              <a:buNone/>
            </a:pPr>
            <a:r>
              <a:rPr lang="en-US" altLang="zh-CN" smtClean="0">
                <a:solidFill>
                  <a:schemeClr val="bg2"/>
                </a:solidFill>
                <a:latin typeface="Arial" pitchFamily="34" charset="0"/>
                <a:sym typeface="Arial" pitchFamily="34" charset="0"/>
              </a:rPr>
              <a:t>   Advance mathematics</a:t>
            </a:r>
            <a:endParaRPr lang="zh-CN" altLang="en-US" smtClean="0">
              <a:solidFill>
                <a:schemeClr val="bg2"/>
              </a:solidFill>
              <a:latin typeface="Arial" pitchFamily="34" charset="0"/>
              <a:sym typeface="Arial" pitchFamily="34" charset="0"/>
            </a:endParaRPr>
          </a:p>
          <a:p>
            <a:pPr lvl="1" algn="just" eaLnBrk="1" hangingPunct="1">
              <a:spcBef>
                <a:spcPct val="15000"/>
              </a:spcBef>
              <a:spcAft>
                <a:spcPct val="15000"/>
              </a:spcAft>
              <a:buSzPct val="100000"/>
              <a:buFont typeface="Wingdings" pitchFamily="2" charset="2"/>
              <a:buNone/>
            </a:pPr>
            <a:r>
              <a:rPr lang="en-US" altLang="zh-CN" smtClean="0">
                <a:solidFill>
                  <a:schemeClr val="bg2"/>
                </a:solidFill>
                <a:latin typeface="Arial" pitchFamily="34" charset="0"/>
                <a:sym typeface="Arial" pitchFamily="34" charset="0"/>
              </a:rPr>
              <a:t>  Advance programming language such as c, c++, java.</a:t>
            </a:r>
            <a:endParaRPr lang="zh-CN" altLang="en-US" smtClean="0"/>
          </a:p>
        </p:txBody>
      </p:sp>
      <p:sp>
        <p:nvSpPr>
          <p:cNvPr id="4101"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736A9E2-D208-436B-9573-B854A22C4E24}" type="slidenum">
              <a:rPr lang="zh-CN" altLang="en-US"/>
              <a:pPr/>
              <a:t>3</a:t>
            </a:fld>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p:txBody>
          <a:bodyPr/>
          <a:lstStyle/>
          <a:p>
            <a:pPr eaLnBrk="1" hangingPunct="1"/>
            <a:r>
              <a:rPr lang="en-US" altLang="zh-CN" smtClean="0"/>
              <a:t>The origins of DIP</a:t>
            </a:r>
            <a:endParaRPr lang="zh-CN" altLang="en-US" smtClean="0"/>
          </a:p>
        </p:txBody>
      </p:sp>
      <p:sp>
        <p:nvSpPr>
          <p:cNvPr id="33795" name="Rectangle 3"/>
          <p:cNvSpPr>
            <a:spLocks noGrp="1" noChangeArrowheads="1"/>
          </p:cNvSpPr>
          <p:nvPr>
            <p:ph sz="half" idx="4294967295"/>
          </p:nvPr>
        </p:nvSpPr>
        <p:spPr>
          <a:xfrm>
            <a:off x="590550" y="1998663"/>
            <a:ext cx="8374063" cy="4598987"/>
          </a:xfrm>
        </p:spPr>
        <p:txBody>
          <a:bodyPr/>
          <a:lstStyle/>
          <a:p>
            <a:pPr eaLnBrk="1" hangingPunct="1"/>
            <a:r>
              <a:rPr lang="en-US" altLang="zh-CN" sz="2800" smtClean="0"/>
              <a:t>To improve the visual quality of these early pictures, the technique based on photographic reproduction was applied. Figure 1.2 shows an image obtained using this method.</a:t>
            </a:r>
            <a:endParaRPr lang="zh-CN" altLang="en-US" smtClean="0"/>
          </a:p>
        </p:txBody>
      </p:sp>
      <p:sp>
        <p:nvSpPr>
          <p:cNvPr id="33796"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F46D7D7-61AB-4046-A374-1FC6C115A35E}" type="slidenum">
              <a:rPr lang="zh-CN" altLang="en-US"/>
              <a:pPr/>
              <a:t>30</a:t>
            </a:fld>
            <a:endParaRPr lang="en-US" altLang="zh-CN"/>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513" y="2205038"/>
            <a:ext cx="8726487" cy="389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文本占位符 4"/>
          <p:cNvSpPr>
            <a:spLocks noGrp="1" noChangeArrowheads="1"/>
          </p:cNvSpPr>
          <p:nvPr>
            <p:ph sz="half" idx="4294967295"/>
          </p:nvPr>
        </p:nvSpPr>
        <p:spPr>
          <a:xfrm>
            <a:off x="1182688" y="2017713"/>
            <a:ext cx="3810000" cy="4114800"/>
          </a:xfrm>
        </p:spPr>
        <p:txBody>
          <a:bodyPr/>
          <a:lstStyle/>
          <a:p>
            <a:endParaRPr lang="zh-CN" altLang="zh-CN" smtClean="0"/>
          </a:p>
        </p:txBody>
      </p:sp>
      <p:sp>
        <p:nvSpPr>
          <p:cNvPr id="34820" name="标题 5"/>
          <p:cNvSpPr>
            <a:spLocks noGrp="1" noChangeArrowheads="1"/>
          </p:cNvSpPr>
          <p:nvPr>
            <p:ph type="title" idx="4294967295"/>
          </p:nvPr>
        </p:nvSpPr>
        <p:spPr/>
        <p:txBody>
          <a:bodyPr/>
          <a:lstStyle/>
          <a:p>
            <a:endParaRPr lang="zh-CN" altLang="zh-CN" smtClean="0"/>
          </a:p>
        </p:txBody>
      </p:sp>
      <p:sp>
        <p:nvSpPr>
          <p:cNvPr id="34821" name="TextBox 6"/>
          <p:cNvSpPr>
            <a:spLocks noChangeArrowheads="1"/>
          </p:cNvSpPr>
          <p:nvPr/>
        </p:nvSpPr>
        <p:spPr bwMode="auto">
          <a:xfrm>
            <a:off x="6350" y="6164263"/>
            <a:ext cx="91455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rgbClr val="000000"/>
                </a:solidFill>
                <a:sym typeface="Tahoma" pitchFamily="34" charset="0"/>
              </a:rPr>
              <a:t>Its tonal quality is better than figure 1.1, and resolution is higher</a:t>
            </a:r>
            <a:endParaRPr lang="zh-CN" altLang="en-US">
              <a:solidFill>
                <a:srgbClr val="000000"/>
              </a:solidFill>
              <a:sym typeface="Tahoma" pitchFamily="34" charset="0"/>
            </a:endParaRPr>
          </a:p>
        </p:txBody>
      </p:sp>
      <p:sp>
        <p:nvSpPr>
          <p:cNvPr id="34822" name="灯片编号占位符 5"/>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209A52F-76A0-4F8A-8B2E-E7E50850DA11}" type="slidenum">
              <a:rPr lang="zh-CN" altLang="en-US"/>
              <a:pPr/>
              <a:t>31</a:t>
            </a:fld>
            <a:endParaRPr lang="en-US" altLang="zh-CN"/>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p:txBody>
          <a:bodyPr/>
          <a:lstStyle/>
          <a:p>
            <a:pPr eaLnBrk="1" hangingPunct="1"/>
            <a:r>
              <a:rPr lang="en-US" altLang="zh-CN" smtClean="0"/>
              <a:t>The origins of DIP</a:t>
            </a:r>
            <a:endParaRPr lang="zh-CN" altLang="en-US" smtClean="0"/>
          </a:p>
        </p:txBody>
      </p:sp>
      <p:sp>
        <p:nvSpPr>
          <p:cNvPr id="35843" name="Rectangle 3"/>
          <p:cNvSpPr>
            <a:spLocks noGrp="1" noChangeArrowheads="1"/>
          </p:cNvSpPr>
          <p:nvPr>
            <p:ph sz="half" idx="4294967295"/>
          </p:nvPr>
        </p:nvSpPr>
        <p:spPr>
          <a:xfrm>
            <a:off x="590550" y="1998663"/>
            <a:ext cx="8374063" cy="4598987"/>
          </a:xfrm>
        </p:spPr>
        <p:txBody>
          <a:bodyPr/>
          <a:lstStyle/>
          <a:p>
            <a:pPr eaLnBrk="1" hangingPunct="1"/>
            <a:r>
              <a:rPr lang="en-US" altLang="zh-CN" smtClean="0"/>
              <a:t>In fact, the history of digital image processing is intimately tied to development of the digital computer, because the progress of digital image has been dependent on digital computer and its supporting technologies such as </a:t>
            </a:r>
            <a:r>
              <a:rPr lang="en-US" altLang="zh-CN" smtClean="0">
                <a:solidFill>
                  <a:schemeClr val="hlink"/>
                </a:solidFill>
              </a:rPr>
              <a:t>data storage, computation power</a:t>
            </a:r>
            <a:r>
              <a:rPr lang="en-US" altLang="zh-CN" smtClean="0"/>
              <a:t>, </a:t>
            </a:r>
            <a:r>
              <a:rPr lang="en-US" altLang="zh-CN" smtClean="0">
                <a:solidFill>
                  <a:schemeClr val="hlink"/>
                </a:solidFill>
              </a:rPr>
              <a:t>display, and transmission.</a:t>
            </a:r>
            <a:endParaRPr lang="en-US" altLang="zh-CN" smtClean="0"/>
          </a:p>
        </p:txBody>
      </p:sp>
      <p:sp>
        <p:nvSpPr>
          <p:cNvPr id="35844"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D531A3B-8E10-4789-8813-A44E10A72953}" type="slidenum">
              <a:rPr lang="zh-CN" altLang="en-US"/>
              <a:pPr/>
              <a:t>32</a:t>
            </a:fld>
            <a:endParaRPr lang="en-US" altLang="zh-CN"/>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p:txBody>
          <a:bodyPr/>
          <a:lstStyle/>
          <a:p>
            <a:pPr eaLnBrk="1" hangingPunct="1"/>
            <a:r>
              <a:rPr lang="en-US" altLang="zh-CN" smtClean="0"/>
              <a:t>The origins of DIP</a:t>
            </a:r>
            <a:endParaRPr lang="zh-CN" altLang="en-US" smtClean="0"/>
          </a:p>
        </p:txBody>
      </p:sp>
      <p:sp>
        <p:nvSpPr>
          <p:cNvPr id="36867" name="Rectangle 3"/>
          <p:cNvSpPr>
            <a:spLocks noGrp="1" noChangeArrowheads="1"/>
          </p:cNvSpPr>
          <p:nvPr>
            <p:ph sz="half" idx="4294967295"/>
          </p:nvPr>
        </p:nvSpPr>
        <p:spPr>
          <a:xfrm>
            <a:off x="590550" y="1998663"/>
            <a:ext cx="8374063" cy="4598987"/>
          </a:xfrm>
        </p:spPr>
        <p:txBody>
          <a:bodyPr/>
          <a:lstStyle/>
          <a:p>
            <a:pPr eaLnBrk="1" hangingPunct="1"/>
            <a:r>
              <a:rPr lang="en-US" altLang="zh-CN" smtClean="0"/>
              <a:t>The first computers powerful enough to carry out meaningful image processing tasks appeared in the early 1960s. </a:t>
            </a:r>
            <a:endParaRPr lang="zh-CN" altLang="en-US" smtClean="0"/>
          </a:p>
          <a:p>
            <a:pPr eaLnBrk="1" hangingPunct="1"/>
            <a:r>
              <a:rPr lang="en-US" altLang="zh-CN" smtClean="0"/>
              <a:t>JPL(Jet Propulsion Laboratory) used computer for improving images from a space probe</a:t>
            </a:r>
            <a:r>
              <a:rPr lang="en-US" altLang="zh-CN" i="1" smtClean="0"/>
              <a:t> Ranger 7 </a:t>
            </a:r>
            <a:r>
              <a:rPr lang="en-US" altLang="zh-CN" smtClean="0"/>
              <a:t>in 1964.</a:t>
            </a:r>
            <a:endParaRPr lang="zh-CN" altLang="en-US" smtClean="0"/>
          </a:p>
          <a:p>
            <a:pPr eaLnBrk="1" hangingPunct="1"/>
            <a:r>
              <a:rPr lang="en-US" altLang="zh-CN" smtClean="0"/>
              <a:t>Figure 1.4 shows the first image of the moon taken by Ranger 7 on July 31, 1964 at 9:09 A.M.</a:t>
            </a:r>
            <a:endParaRPr lang="zh-CN" altLang="en-US" smtClean="0"/>
          </a:p>
        </p:txBody>
      </p:sp>
      <p:sp>
        <p:nvSpPr>
          <p:cNvPr id="36868"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E69CCEF-A152-43A3-A2C2-D7E7FC38D4C5}" type="slidenum">
              <a:rPr lang="zh-CN" altLang="en-US"/>
              <a:pPr/>
              <a:t>33</a:t>
            </a:fld>
            <a:endParaRPr lang="en-US" altLang="zh-CN"/>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idx="4294967295"/>
          </p:nvPr>
        </p:nvSpPr>
        <p:spPr/>
        <p:txBody>
          <a:bodyPr/>
          <a:lstStyle/>
          <a:p>
            <a:pPr eaLnBrk="1" hangingPunct="1"/>
            <a:r>
              <a:rPr lang="en-US" altLang="zh-CN" smtClean="0"/>
              <a:t>The first application of DIP based on computer</a:t>
            </a:r>
            <a:endParaRPr lang="zh-CN" altLang="en-US" smtClean="0"/>
          </a:p>
        </p:txBody>
      </p:sp>
      <p:pic>
        <p:nvPicPr>
          <p:cNvPr id="3789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3068638"/>
            <a:ext cx="77771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标题 4"/>
          <p:cNvSpPr>
            <a:spLocks noGrp="1" noChangeArrowheads="1"/>
          </p:cNvSpPr>
          <p:nvPr>
            <p:ph type="title" idx="4294967295"/>
          </p:nvPr>
        </p:nvSpPr>
        <p:spPr/>
        <p:txBody>
          <a:bodyPr/>
          <a:lstStyle/>
          <a:p>
            <a:endParaRPr lang="zh-CN" altLang="zh-CN" smtClean="0"/>
          </a:p>
        </p:txBody>
      </p:sp>
      <p:sp>
        <p:nvSpPr>
          <p:cNvPr id="37893" name="灯片编号占位符 4"/>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E0F867-5BD0-4D82-8C3A-4CD2CFE69D63}" type="slidenum">
              <a:rPr lang="zh-CN" altLang="en-US"/>
              <a:pPr/>
              <a:t>34</a:t>
            </a:fld>
            <a:endParaRPr lang="en-US" altLang="zh-CN"/>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p:txBody>
          <a:bodyPr/>
          <a:lstStyle/>
          <a:p>
            <a:pPr eaLnBrk="1" hangingPunct="1"/>
            <a:r>
              <a:rPr lang="en-US" altLang="zh-CN" smtClean="0"/>
              <a:t>The origins of DIP</a:t>
            </a:r>
            <a:endParaRPr lang="zh-CN" altLang="en-US" smtClean="0"/>
          </a:p>
        </p:txBody>
      </p:sp>
      <p:sp>
        <p:nvSpPr>
          <p:cNvPr id="38915" name="Rectangle 3"/>
          <p:cNvSpPr>
            <a:spLocks noGrp="1" noChangeArrowheads="1"/>
          </p:cNvSpPr>
          <p:nvPr>
            <p:ph sz="half" idx="4294967295"/>
          </p:nvPr>
        </p:nvSpPr>
        <p:spPr>
          <a:xfrm>
            <a:off x="590550" y="1998663"/>
            <a:ext cx="8374063" cy="4598987"/>
          </a:xfrm>
        </p:spPr>
        <p:txBody>
          <a:bodyPr/>
          <a:lstStyle/>
          <a:p>
            <a:pPr eaLnBrk="1" hangingPunct="1"/>
            <a:r>
              <a:rPr lang="en-US" altLang="zh-CN" smtClean="0"/>
              <a:t>The image lessons learned with Ranger 7 served as the basis for improved methods used to enhance and restore images from the surveyor missions to the moon, the Mariner series of flyby mission to Mars, the Apollo manned flights to the moon, and others.</a:t>
            </a:r>
            <a:endParaRPr lang="zh-CN" altLang="en-US" smtClean="0"/>
          </a:p>
        </p:txBody>
      </p:sp>
      <p:sp>
        <p:nvSpPr>
          <p:cNvPr id="38916"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FC69B0A-4232-4E55-BF1C-455B8F9CEC67}" type="slidenum">
              <a:rPr lang="zh-CN" altLang="en-US"/>
              <a:pPr/>
              <a:t>35</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p:txBody>
          <a:bodyPr/>
          <a:lstStyle/>
          <a:p>
            <a:pPr eaLnBrk="1" hangingPunct="1"/>
            <a:r>
              <a:rPr lang="en-US" altLang="zh-CN" smtClean="0"/>
              <a:t>The origins of DIP</a:t>
            </a:r>
            <a:endParaRPr lang="zh-CN" altLang="en-US" smtClean="0"/>
          </a:p>
        </p:txBody>
      </p:sp>
      <p:sp>
        <p:nvSpPr>
          <p:cNvPr id="39939" name="Rectangle 3"/>
          <p:cNvSpPr>
            <a:spLocks noGrp="1" noChangeArrowheads="1"/>
          </p:cNvSpPr>
          <p:nvPr>
            <p:ph sz="half" idx="4294967295"/>
          </p:nvPr>
        </p:nvSpPr>
        <p:spPr>
          <a:xfrm>
            <a:off x="590550" y="1998663"/>
            <a:ext cx="8374063" cy="4598987"/>
          </a:xfrm>
        </p:spPr>
        <p:txBody>
          <a:bodyPr/>
          <a:lstStyle/>
          <a:p>
            <a:pPr eaLnBrk="1" hangingPunct="1"/>
            <a:r>
              <a:rPr lang="en-US" altLang="zh-CN" smtClean="0"/>
              <a:t>In parallel with space applications, digital image processing techniques began in the late 1960s and early 1970s to be used in medical imaging.</a:t>
            </a:r>
            <a:endParaRPr lang="zh-CN" altLang="en-US" smtClean="0"/>
          </a:p>
          <a:p>
            <a:pPr eaLnBrk="1" hangingPunct="1"/>
            <a:r>
              <a:rPr lang="en-US" altLang="zh-CN" smtClean="0"/>
              <a:t>Computerized Tomography(CT) is one of the most important events in the application of DIP in medical diagnosis.</a:t>
            </a:r>
            <a:endParaRPr lang="zh-CN" altLang="en-US" smtClean="0"/>
          </a:p>
          <a:p>
            <a:pPr eaLnBrk="1" hangingPunct="1"/>
            <a:r>
              <a:rPr lang="en-US" altLang="zh-CN" smtClean="0"/>
              <a:t>The inventors of the CT won the 1979 Nobel Prize in Medicine.</a:t>
            </a:r>
            <a:endParaRPr lang="zh-CN" altLang="en-US" smtClean="0"/>
          </a:p>
        </p:txBody>
      </p:sp>
      <p:sp>
        <p:nvSpPr>
          <p:cNvPr id="39940"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C7D8807-3927-4CA1-8E23-950E2EC6F565}" type="slidenum">
              <a:rPr lang="zh-CN" altLang="en-US"/>
              <a:pPr/>
              <a:t>36</a:t>
            </a:fld>
            <a:endParaRPr lang="en-US" altLang="zh-CN"/>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p:txBody>
          <a:bodyPr/>
          <a:lstStyle/>
          <a:p>
            <a:pPr eaLnBrk="1" hangingPunct="1"/>
            <a:r>
              <a:rPr lang="en-US" altLang="zh-CN" smtClean="0"/>
              <a:t>The origins of DIP</a:t>
            </a:r>
            <a:endParaRPr lang="zh-CN" altLang="en-US" smtClean="0"/>
          </a:p>
        </p:txBody>
      </p:sp>
      <p:sp>
        <p:nvSpPr>
          <p:cNvPr id="40963" name="Rectangle 3"/>
          <p:cNvSpPr>
            <a:spLocks noGrp="1" noChangeArrowheads="1"/>
          </p:cNvSpPr>
          <p:nvPr>
            <p:ph sz="half" idx="4294967295"/>
          </p:nvPr>
        </p:nvSpPr>
        <p:spPr>
          <a:xfrm>
            <a:off x="590550" y="1998663"/>
            <a:ext cx="8374063" cy="4598987"/>
          </a:xfrm>
        </p:spPr>
        <p:txBody>
          <a:bodyPr/>
          <a:lstStyle/>
          <a:p>
            <a:pPr eaLnBrk="1" hangingPunct="1"/>
            <a:r>
              <a:rPr lang="en-US" altLang="zh-CN" smtClean="0"/>
              <a:t>From the 1960s until the present, the field of image processing has grown vigorously. </a:t>
            </a:r>
            <a:endParaRPr lang="zh-CN" altLang="en-US" smtClean="0"/>
          </a:p>
          <a:p>
            <a:pPr eaLnBrk="1" hangingPunct="1"/>
            <a:r>
              <a:rPr lang="en-US" altLang="zh-CN" smtClean="0"/>
              <a:t>In addition to application in medicine and the space program, digital image processing techniques now are used in a broad range of applications including  geography, archeology, biology, astronomy, law enforcement, industry and so on.</a:t>
            </a:r>
            <a:endParaRPr lang="zh-CN" altLang="en-US" smtClean="0"/>
          </a:p>
        </p:txBody>
      </p:sp>
      <p:sp>
        <p:nvSpPr>
          <p:cNvPr id="40964"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0EEAC65-3640-494F-91BA-F08CD6313634}" type="slidenum">
              <a:rPr lang="zh-CN" altLang="en-US"/>
              <a:pPr/>
              <a:t>37</a:t>
            </a:fld>
            <a:endParaRPr lang="en-US" altLang="zh-CN"/>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p:txBody>
          <a:bodyPr/>
          <a:lstStyle/>
          <a:p>
            <a:pPr eaLnBrk="1" hangingPunct="1"/>
            <a:r>
              <a:rPr lang="en-US" altLang="zh-CN" smtClean="0"/>
              <a:t>The areas of application of DIP</a:t>
            </a:r>
            <a:endParaRPr lang="zh-CN" altLang="en-US" smtClean="0"/>
          </a:p>
        </p:txBody>
      </p:sp>
      <p:sp>
        <p:nvSpPr>
          <p:cNvPr id="41987" name="Rectangle 3"/>
          <p:cNvSpPr>
            <a:spLocks noGrp="1" noChangeArrowheads="1"/>
          </p:cNvSpPr>
          <p:nvPr>
            <p:ph idx="4294967295"/>
          </p:nvPr>
        </p:nvSpPr>
        <p:spPr/>
        <p:txBody>
          <a:bodyPr/>
          <a:lstStyle/>
          <a:p>
            <a:pPr eaLnBrk="1" hangingPunct="1"/>
            <a:r>
              <a:rPr lang="en-US" altLang="zh-CN" smtClean="0"/>
              <a:t>The areas of application of digital image processing are varied. </a:t>
            </a:r>
            <a:endParaRPr lang="zh-CN" altLang="en-US" smtClean="0"/>
          </a:p>
          <a:p>
            <a:pPr eaLnBrk="1" hangingPunct="1"/>
            <a:r>
              <a:rPr lang="en-US" altLang="zh-CN" smtClean="0"/>
              <a:t>For developing a basic understanding of the extent of image processing applications, one of the simplest ways is to categorize images according to their source.</a:t>
            </a:r>
            <a:endParaRPr lang="zh-CN" altLang="en-US" smtClean="0"/>
          </a:p>
        </p:txBody>
      </p:sp>
      <p:sp>
        <p:nvSpPr>
          <p:cNvPr id="41988"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6DBB20-9436-42D5-A7AB-5F7805629941}" type="slidenum">
              <a:rPr lang="zh-CN" altLang="en-US"/>
              <a:pPr/>
              <a:t>38</a:t>
            </a:fld>
            <a:endParaRPr lang="en-US" altLang="zh-CN"/>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p:txBody>
          <a:bodyPr/>
          <a:lstStyle/>
          <a:p>
            <a:pPr eaLnBrk="1" hangingPunct="1"/>
            <a:r>
              <a:rPr lang="en-US" altLang="zh-CN" smtClean="0"/>
              <a:t>The areas of application of DIP</a:t>
            </a:r>
            <a:endParaRPr lang="zh-CN" altLang="en-US" smtClean="0"/>
          </a:p>
        </p:txBody>
      </p:sp>
      <p:sp>
        <p:nvSpPr>
          <p:cNvPr id="43011" name="Rectangle 3"/>
          <p:cNvSpPr>
            <a:spLocks noGrp="1" noChangeArrowheads="1"/>
          </p:cNvSpPr>
          <p:nvPr>
            <p:ph idx="4294967295"/>
          </p:nvPr>
        </p:nvSpPr>
        <p:spPr/>
        <p:txBody>
          <a:bodyPr/>
          <a:lstStyle/>
          <a:p>
            <a:pPr eaLnBrk="1" hangingPunct="1"/>
            <a:r>
              <a:rPr lang="en-US" altLang="zh-CN" smtClean="0"/>
              <a:t>The principle energy source for images in use today is </a:t>
            </a:r>
            <a:endParaRPr lang="zh-CN" altLang="en-US" smtClean="0"/>
          </a:p>
          <a:p>
            <a:pPr lvl="1" eaLnBrk="1" hangingPunct="1"/>
            <a:r>
              <a:rPr lang="en-US" altLang="zh-CN" smtClean="0"/>
              <a:t>Electromagnetic (EM) energy spectrum</a:t>
            </a:r>
            <a:endParaRPr lang="zh-CN" altLang="en-US" smtClean="0"/>
          </a:p>
          <a:p>
            <a:pPr lvl="1" eaLnBrk="1" hangingPunct="1">
              <a:buFont typeface="Wingdings" pitchFamily="2" charset="2"/>
              <a:buNone/>
            </a:pPr>
            <a:endParaRPr lang="zh-CN" altLang="en-US" smtClean="0"/>
          </a:p>
          <a:p>
            <a:pPr eaLnBrk="1" hangingPunct="1"/>
            <a:r>
              <a:rPr lang="en-US" altLang="zh-CN" smtClean="0"/>
              <a:t>Discuss how images are generated in these various categories and the areas in which they are applied.</a:t>
            </a:r>
            <a:endParaRPr lang="zh-CN" altLang="en-US" smtClean="0"/>
          </a:p>
        </p:txBody>
      </p:sp>
      <p:sp>
        <p:nvSpPr>
          <p:cNvPr id="43012"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637D0A-3B2E-419B-A6B1-1F6054BB8B5C}" type="slidenum">
              <a:rPr lang="zh-CN" altLang="en-US"/>
              <a:pPr/>
              <a:t>39</a:t>
            </a:fld>
            <a:endParaRPr lang="en-US" altLang="zh-CN"/>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p:txBody>
          <a:bodyPr/>
          <a:lstStyle/>
          <a:p>
            <a:pPr eaLnBrk="1" hangingPunct="1"/>
            <a:r>
              <a:rPr lang="en-US" altLang="zh-CN" smtClean="0"/>
              <a:t>References</a:t>
            </a:r>
            <a:endParaRPr lang="zh-CN" altLang="en-US" smtClean="0"/>
          </a:p>
        </p:txBody>
      </p:sp>
      <p:sp>
        <p:nvSpPr>
          <p:cNvPr id="5123" name="Rectangle 3"/>
          <p:cNvSpPr>
            <a:spLocks noGrp="1" noChangeArrowheads="1"/>
          </p:cNvSpPr>
          <p:nvPr>
            <p:ph idx="4294967295"/>
          </p:nvPr>
        </p:nvSpPr>
        <p:spPr/>
        <p:txBody>
          <a:bodyPr/>
          <a:lstStyle/>
          <a:p>
            <a:pPr eaLnBrk="1" hangingPunct="1"/>
            <a:r>
              <a:rPr lang="en-US" altLang="zh-CN" smtClean="0"/>
              <a:t>Textbook </a:t>
            </a:r>
            <a:endParaRPr lang="zh-CN" altLang="en-US" smtClean="0"/>
          </a:p>
          <a:p>
            <a:pPr lvl="1" eaLnBrk="1" hangingPunct="1">
              <a:buFont typeface="Wingdings" pitchFamily="2" charset="2"/>
              <a:buNone/>
            </a:pPr>
            <a:r>
              <a:rPr lang="en-US" altLang="zh-CN" smtClean="0"/>
              <a:t>   (</a:t>
            </a:r>
            <a:r>
              <a:rPr lang="zh-CN" altLang="en-US" smtClean="0"/>
              <a:t>美</a:t>
            </a:r>
            <a:r>
              <a:rPr lang="en-US" altLang="zh-CN" smtClean="0"/>
              <a:t>)Rafael C. Gonzalez., Richard E.Woods.  </a:t>
            </a:r>
            <a:r>
              <a:rPr lang="zh-CN" altLang="en-US" smtClean="0"/>
              <a:t>数字图像处理</a:t>
            </a:r>
            <a:r>
              <a:rPr lang="en-US" altLang="zh-CN" smtClean="0"/>
              <a:t>(</a:t>
            </a:r>
            <a:r>
              <a:rPr lang="zh-CN" altLang="en-US" smtClean="0"/>
              <a:t>第三版</a:t>
            </a:r>
            <a:r>
              <a:rPr lang="en-US" altLang="zh-CN" smtClean="0"/>
              <a:t>) (</a:t>
            </a:r>
            <a:r>
              <a:rPr lang="zh-CN" altLang="en-US" smtClean="0"/>
              <a:t>英文版</a:t>
            </a:r>
            <a:r>
              <a:rPr lang="en-US" altLang="zh-CN" smtClean="0"/>
              <a:t>), </a:t>
            </a:r>
            <a:r>
              <a:rPr lang="zh-CN" altLang="en-US" smtClean="0"/>
              <a:t>电子工业出版社，</a:t>
            </a:r>
            <a:r>
              <a:rPr lang="en-US" altLang="zh-CN" smtClean="0"/>
              <a:t>2010</a:t>
            </a:r>
            <a:endParaRPr lang="zh-CN" altLang="en-US" smtClean="0"/>
          </a:p>
          <a:p>
            <a:pPr lvl="1" eaLnBrk="1" hangingPunct="1">
              <a:buFont typeface="Wingdings" pitchFamily="2" charset="2"/>
              <a:buNone/>
            </a:pPr>
            <a:r>
              <a:rPr lang="en-US" altLang="zh-CN" smtClean="0"/>
              <a:t>   Original edition</a:t>
            </a:r>
            <a:r>
              <a:rPr lang="zh-CN" altLang="en-US" smtClean="0"/>
              <a:t>： </a:t>
            </a:r>
            <a:endParaRPr lang="en-US" smtClean="0"/>
          </a:p>
          <a:p>
            <a:pPr lvl="1" eaLnBrk="1" hangingPunct="1">
              <a:buFont typeface="Wingdings" pitchFamily="2" charset="2"/>
              <a:buNone/>
            </a:pPr>
            <a:r>
              <a:rPr lang="en-US" smtClean="0"/>
              <a:t>   </a:t>
            </a:r>
            <a:r>
              <a:rPr lang="en-US" altLang="zh-CN" smtClean="0"/>
              <a:t>R. C. Gonzalez and R. E. Woods, Digital Image Processing (third edition), Prentice Hall, 2008. </a:t>
            </a:r>
            <a:endParaRPr lang="zh-CN" altLang="en-US" smtClean="0"/>
          </a:p>
        </p:txBody>
      </p:sp>
      <p:sp>
        <p:nvSpPr>
          <p:cNvPr id="5124"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EF0BADF-FE0E-4671-95CB-F5ED561AD714}" type="slidenum">
              <a:rPr lang="zh-CN" altLang="en-US"/>
              <a:pPr/>
              <a:t>4</a:t>
            </a:fld>
            <a:endParaRPr lang="en-US" altLang="zh-CN"/>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p:txBody>
          <a:bodyPr/>
          <a:lstStyle/>
          <a:p>
            <a:pPr eaLnBrk="1" hangingPunct="1"/>
            <a:r>
              <a:rPr lang="en-US" altLang="zh-CN" smtClean="0"/>
              <a:t>Electromagnetic energy spectrum </a:t>
            </a:r>
            <a:endParaRPr lang="zh-CN" altLang="en-US" smtClean="0"/>
          </a:p>
        </p:txBody>
      </p:sp>
      <p:sp>
        <p:nvSpPr>
          <p:cNvPr id="44035" name="Rectangle 3"/>
          <p:cNvSpPr>
            <a:spLocks noGrp="1" noChangeArrowheads="1"/>
          </p:cNvSpPr>
          <p:nvPr>
            <p:ph idx="4294967295"/>
          </p:nvPr>
        </p:nvSpPr>
        <p:spPr/>
        <p:txBody>
          <a:bodyPr/>
          <a:lstStyle/>
          <a:p>
            <a:pPr algn="just" eaLnBrk="1" hangingPunct="1">
              <a:buFont typeface="Wingdings" pitchFamily="2" charset="2"/>
              <a:buNone/>
            </a:pPr>
            <a:r>
              <a:rPr lang="zh-CN" altLang="en-US" sz="2400" smtClean="0"/>
              <a:t>  </a:t>
            </a:r>
            <a:r>
              <a:rPr lang="en-US" altLang="zh-CN" sz="2400" smtClean="0"/>
              <a:t>Images based on radiation from the EM spectrum are </a:t>
            </a:r>
            <a:r>
              <a:rPr lang="en-US" altLang="zh-CN" sz="2400" smtClean="0">
                <a:solidFill>
                  <a:schemeClr val="hlink"/>
                </a:solidFill>
              </a:rPr>
              <a:t>the most familiar, especially images in the X-ray and visual bands of the spectrum</a:t>
            </a:r>
            <a:r>
              <a:rPr lang="en-US" altLang="zh-CN" sz="2400" smtClean="0"/>
              <a:t>.</a:t>
            </a:r>
            <a:endParaRPr lang="zh-CN" altLang="en-US" sz="2400" smtClean="0"/>
          </a:p>
          <a:p>
            <a:pPr algn="just" eaLnBrk="1" hangingPunct="1"/>
            <a:r>
              <a:rPr lang="en-US" altLang="zh-CN" sz="2400" smtClean="0"/>
              <a:t>Gamma rays</a:t>
            </a:r>
            <a:endParaRPr lang="zh-CN" altLang="en-US" sz="2400" smtClean="0"/>
          </a:p>
          <a:p>
            <a:pPr algn="just" eaLnBrk="1" hangingPunct="1"/>
            <a:r>
              <a:rPr lang="en-US" altLang="zh-CN" sz="2400" smtClean="0"/>
              <a:t>X-rays</a:t>
            </a:r>
            <a:endParaRPr lang="zh-CN" altLang="en-US" sz="2400" smtClean="0"/>
          </a:p>
          <a:p>
            <a:pPr algn="just" eaLnBrk="1" hangingPunct="1"/>
            <a:r>
              <a:rPr lang="en-US" altLang="zh-CN" sz="2400" smtClean="0"/>
              <a:t>Ultraviolet</a:t>
            </a:r>
            <a:endParaRPr lang="zh-CN" altLang="en-US" sz="2400" smtClean="0"/>
          </a:p>
          <a:p>
            <a:pPr algn="just" eaLnBrk="1" hangingPunct="1"/>
            <a:r>
              <a:rPr lang="en-US" altLang="zh-CN" sz="2400" smtClean="0"/>
              <a:t>Visible</a:t>
            </a:r>
            <a:endParaRPr lang="zh-CN" altLang="en-US" sz="2400" smtClean="0"/>
          </a:p>
          <a:p>
            <a:pPr algn="just" eaLnBrk="1" hangingPunct="1"/>
            <a:r>
              <a:rPr lang="en-US" altLang="zh-CN" sz="2400" smtClean="0"/>
              <a:t>Infrared</a:t>
            </a:r>
            <a:endParaRPr lang="zh-CN" altLang="en-US" sz="2400" smtClean="0"/>
          </a:p>
          <a:p>
            <a:pPr algn="just" eaLnBrk="1" hangingPunct="1"/>
            <a:r>
              <a:rPr lang="en-US" altLang="zh-CN" sz="2400" smtClean="0"/>
              <a:t>Microwaves</a:t>
            </a:r>
            <a:endParaRPr lang="zh-CN" altLang="en-US" sz="2400" smtClean="0"/>
          </a:p>
          <a:p>
            <a:pPr algn="just" eaLnBrk="1" hangingPunct="1"/>
            <a:r>
              <a:rPr lang="en-US" altLang="zh-CN" sz="2400" smtClean="0"/>
              <a:t>Radio waves</a:t>
            </a:r>
            <a:endParaRPr lang="zh-CN" altLang="en-US" smtClean="0"/>
          </a:p>
        </p:txBody>
      </p:sp>
      <p:sp>
        <p:nvSpPr>
          <p:cNvPr id="44036"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DF8D735-C1C5-4007-A906-5453888F1439}" type="slidenum">
              <a:rPr lang="zh-CN" altLang="en-US"/>
              <a:pPr/>
              <a:t>40</a:t>
            </a:fld>
            <a:endParaRPr lang="en-US" altLang="zh-CN"/>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idx="4294967295"/>
          </p:nvPr>
        </p:nvSpPr>
        <p:spPr>
          <a:xfrm>
            <a:off x="323850" y="2017713"/>
            <a:ext cx="8631238" cy="4114800"/>
          </a:xfrm>
        </p:spPr>
        <p:txBody>
          <a:bodyPr/>
          <a:lstStyle/>
          <a:p>
            <a:pPr algn="just" eaLnBrk="1" hangingPunct="1">
              <a:buFont typeface="Wingdings" pitchFamily="2" charset="2"/>
              <a:buNone/>
            </a:pPr>
            <a:r>
              <a:rPr lang="en-US" altLang="zh-CN" sz="2800" smtClean="0"/>
              <a:t>   If spectral bands are grouped according to energy per photon, the spectrum is shown in the following figure:</a:t>
            </a:r>
            <a:endParaRPr lang="zh-CN" altLang="en-US" sz="2800" smtClean="0"/>
          </a:p>
        </p:txBody>
      </p:sp>
      <p:pic>
        <p:nvPicPr>
          <p:cNvPr id="4505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3644900"/>
            <a:ext cx="9447213"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标题 5"/>
          <p:cNvSpPr>
            <a:spLocks noGrp="1" noChangeArrowheads="1"/>
          </p:cNvSpPr>
          <p:nvPr>
            <p:ph type="title" idx="4294967295"/>
          </p:nvPr>
        </p:nvSpPr>
        <p:spPr/>
        <p:txBody>
          <a:bodyPr/>
          <a:lstStyle/>
          <a:p>
            <a:endParaRPr lang="zh-CN" altLang="zh-CN" smtClean="0"/>
          </a:p>
        </p:txBody>
      </p:sp>
      <p:sp>
        <p:nvSpPr>
          <p:cNvPr id="45061" name="灯片编号占位符 4"/>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B11A9DB-6EBF-4D14-B07F-2B5178F952E9}" type="slidenum">
              <a:rPr lang="zh-CN" altLang="en-US"/>
              <a:pPr/>
              <a:t>41</a:t>
            </a:fld>
            <a:endParaRPr lang="en-US" altLang="zh-CN"/>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p:txBody>
          <a:bodyPr/>
          <a:lstStyle/>
          <a:p>
            <a:pPr eaLnBrk="1" hangingPunct="1"/>
            <a:r>
              <a:rPr lang="en-US" altLang="zh-CN" smtClean="0"/>
              <a:t>Gamma-Ray Imaging</a:t>
            </a:r>
            <a:endParaRPr lang="zh-CN" altLang="en-US" smtClean="0"/>
          </a:p>
        </p:txBody>
      </p:sp>
      <p:sp>
        <p:nvSpPr>
          <p:cNvPr id="46083" name="Rectangle 3"/>
          <p:cNvSpPr>
            <a:spLocks noGrp="1" noChangeArrowheads="1"/>
          </p:cNvSpPr>
          <p:nvPr>
            <p:ph idx="4294967295"/>
          </p:nvPr>
        </p:nvSpPr>
        <p:spPr/>
        <p:txBody>
          <a:bodyPr/>
          <a:lstStyle/>
          <a:p>
            <a:pPr eaLnBrk="1" hangingPunct="1"/>
            <a:r>
              <a:rPr lang="en-US" altLang="zh-CN" smtClean="0"/>
              <a:t>Major use of imaging based on gamma rays include nuclear medicine and astronomical observations.</a:t>
            </a:r>
            <a:endParaRPr lang="zh-CN" altLang="en-US" smtClean="0"/>
          </a:p>
          <a:p>
            <a:pPr eaLnBrk="1" hangingPunct="1"/>
            <a:r>
              <a:rPr lang="en-US" altLang="zh-CN" smtClean="0"/>
              <a:t>The following figure shows some images from gamma rays.</a:t>
            </a:r>
            <a:endParaRPr lang="zh-CN" altLang="en-US" smtClean="0"/>
          </a:p>
        </p:txBody>
      </p:sp>
      <p:sp>
        <p:nvSpPr>
          <p:cNvPr id="46084"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08BD0A4-A198-4A50-8B1E-F28CB7A90274}" type="slidenum">
              <a:rPr lang="zh-CN" altLang="en-US"/>
              <a:pPr/>
              <a:t>42</a:t>
            </a:fld>
            <a:endParaRPr lang="en-US" altLang="zh-CN"/>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idx="4294967295"/>
          </p:nvPr>
        </p:nvSpPr>
        <p:spPr/>
        <p:txBody>
          <a:bodyPr/>
          <a:lstStyle/>
          <a:p>
            <a:pPr eaLnBrk="1" hangingPunct="1"/>
            <a:endParaRPr lang="zh-CN" altLang="zh-CN" smtClean="0"/>
          </a:p>
        </p:txBody>
      </p:sp>
      <p:pic>
        <p:nvPicPr>
          <p:cNvPr id="5017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841375"/>
            <a:ext cx="5851525" cy="601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标题 4"/>
          <p:cNvSpPr>
            <a:spLocks noGrp="1" noChangeArrowheads="1"/>
          </p:cNvSpPr>
          <p:nvPr>
            <p:ph type="title" idx="4294967295"/>
          </p:nvPr>
        </p:nvSpPr>
        <p:spPr/>
        <p:txBody>
          <a:bodyPr/>
          <a:lstStyle/>
          <a:p>
            <a:endParaRPr lang="zh-CN" altLang="zh-CN" smtClean="0"/>
          </a:p>
        </p:txBody>
      </p:sp>
      <p:sp>
        <p:nvSpPr>
          <p:cNvPr id="47109" name="灯片编号占位符 4"/>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3E699B8-F690-45A1-9BB5-C3C0F0886908}" type="slidenum">
              <a:rPr lang="zh-CN" altLang="en-US"/>
              <a:pPr/>
              <a:t>43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nodeType="withEffect">
                                  <p:stCondLst>
                                    <p:cond delay="0"/>
                                  </p:stCondLst>
                                  <p:childTnLst>
                                    <p:set>
                                      <p:cBhvr>
                                        <p:cTn id="6" dur="1" fill="hold">
                                          <p:stCondLst>
                                            <p:cond delay="0"/>
                                          </p:stCondLst>
                                        </p:cTn>
                                        <p:tgtEl>
                                          <p:spTgt spid="50179"/>
                                        </p:tgtEl>
                                        <p:attrNameLst>
                                          <p:attrName>style.visibility</p:attrName>
                                        </p:attrNameLst>
                                      </p:cBhvr>
                                      <p:to>
                                        <p:strVal val="visible"/>
                                      </p:to>
                                    </p:set>
                                    <p:anim calcmode="lin" valueType="num">
                                      <p:cBhvr>
                                        <p:cTn id="7" dur="1000" fill="hold"/>
                                        <p:tgtEl>
                                          <p:spTgt spid="50179"/>
                                        </p:tgtEl>
                                        <p:attrNameLst>
                                          <p:attrName>ppt_w</p:attrName>
                                        </p:attrNameLst>
                                      </p:cBhvr>
                                      <p:tavLst>
                                        <p:tav tm="0">
                                          <p:val>
                                            <p:strVal val="#ppt_w*0.70"/>
                                          </p:val>
                                        </p:tav>
                                        <p:tav tm="100000">
                                          <p:val>
                                            <p:strVal val="#ppt_w"/>
                                          </p:val>
                                        </p:tav>
                                      </p:tavLst>
                                    </p:anim>
                                    <p:anim calcmode="lin" valueType="num">
                                      <p:cBhvr>
                                        <p:cTn id="8" dur="1000" fill="hold"/>
                                        <p:tgtEl>
                                          <p:spTgt spid="50179"/>
                                        </p:tgtEl>
                                        <p:attrNameLst>
                                          <p:attrName>ppt_h</p:attrName>
                                        </p:attrNameLst>
                                      </p:cBhvr>
                                      <p:tavLst>
                                        <p:tav tm="0">
                                          <p:val>
                                            <p:strVal val="#ppt_h"/>
                                          </p:val>
                                        </p:tav>
                                        <p:tav tm="100000">
                                          <p:val>
                                            <p:strVal val="#ppt_h"/>
                                          </p:val>
                                        </p:tav>
                                      </p:tavLst>
                                    </p:anim>
                                    <p:animEffect>
                                      <p:cBhvr>
                                        <p:cTn id="9" dur="1000"/>
                                        <p:tgtEl>
                                          <p:spTgt spid="50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p:txBody>
          <a:bodyPr/>
          <a:lstStyle/>
          <a:p>
            <a:pPr eaLnBrk="1" hangingPunct="1"/>
            <a:r>
              <a:rPr lang="en-US" altLang="zh-CN" smtClean="0"/>
              <a:t>X-Ray Imaging</a:t>
            </a:r>
            <a:endParaRPr lang="zh-CN" altLang="en-US" smtClean="0"/>
          </a:p>
        </p:txBody>
      </p:sp>
      <p:sp>
        <p:nvSpPr>
          <p:cNvPr id="48131" name="Rectangle 3"/>
          <p:cNvSpPr>
            <a:spLocks noGrp="1" noChangeArrowheads="1"/>
          </p:cNvSpPr>
          <p:nvPr>
            <p:ph idx="4294967295"/>
          </p:nvPr>
        </p:nvSpPr>
        <p:spPr/>
        <p:txBody>
          <a:bodyPr/>
          <a:lstStyle/>
          <a:p>
            <a:pPr eaLnBrk="1" hangingPunct="1"/>
            <a:r>
              <a:rPr lang="en-US" altLang="zh-CN" smtClean="0"/>
              <a:t>The best known use of X-rays is medical diagnostics, but they also are used extensively in industry and other areas, like astronomy.</a:t>
            </a:r>
            <a:endParaRPr lang="zh-CN" altLang="en-US" smtClean="0"/>
          </a:p>
          <a:p>
            <a:pPr eaLnBrk="1" hangingPunct="1"/>
            <a:r>
              <a:rPr lang="en-US" altLang="zh-CN" smtClean="0"/>
              <a:t>The following figure shows some examples using x-ray imaging</a:t>
            </a:r>
            <a:endParaRPr lang="zh-CN" altLang="en-US" smtClean="0"/>
          </a:p>
        </p:txBody>
      </p:sp>
      <p:sp>
        <p:nvSpPr>
          <p:cNvPr id="48132"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3EB0A46-72C2-4DAF-AEBC-FA1702D7C59D}" type="slidenum">
              <a:rPr lang="zh-CN" altLang="en-US"/>
              <a:pPr/>
              <a:t>44</a:t>
            </a:fld>
            <a:endParaRPr lang="en-US" altLang="zh-CN"/>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idx="4294967295"/>
          </p:nvPr>
        </p:nvSpPr>
        <p:spPr/>
        <p:txBody>
          <a:bodyPr/>
          <a:lstStyle/>
          <a:p>
            <a:pPr eaLnBrk="1" hangingPunct="1"/>
            <a:endParaRPr lang="zh-CN" altLang="zh-CN" smtClean="0"/>
          </a:p>
        </p:txBody>
      </p:sp>
      <p:pic>
        <p:nvPicPr>
          <p:cNvPr id="4915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0"/>
            <a:ext cx="4313237" cy="659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标题 4"/>
          <p:cNvSpPr>
            <a:spLocks noGrp="1" noChangeArrowheads="1"/>
          </p:cNvSpPr>
          <p:nvPr>
            <p:ph type="title" idx="4294967295"/>
          </p:nvPr>
        </p:nvSpPr>
        <p:spPr/>
        <p:txBody>
          <a:bodyPr/>
          <a:lstStyle/>
          <a:p>
            <a:endParaRPr lang="zh-CN" altLang="zh-CN" smtClean="0"/>
          </a:p>
        </p:txBody>
      </p:sp>
      <p:sp>
        <p:nvSpPr>
          <p:cNvPr id="49157" name="灯片编号占位符 4"/>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0CDF37-FF08-4D74-96A1-6A1A337985C3}" type="slidenum">
              <a:rPr lang="zh-CN" altLang="en-US"/>
              <a:pPr/>
              <a:t>45</a:t>
            </a:fld>
            <a:endParaRPr lang="en-US" altLang="zh-CN"/>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p:txBody>
          <a:bodyPr/>
          <a:lstStyle/>
          <a:p>
            <a:pPr eaLnBrk="1" hangingPunct="1"/>
            <a:r>
              <a:rPr lang="en-US" altLang="zh-CN" smtClean="0"/>
              <a:t>Imaging in the Ultraviolet Band</a:t>
            </a:r>
            <a:endParaRPr lang="zh-CN" altLang="en-US" smtClean="0"/>
          </a:p>
        </p:txBody>
      </p:sp>
      <p:sp>
        <p:nvSpPr>
          <p:cNvPr id="50179" name="Rectangle 3"/>
          <p:cNvSpPr>
            <a:spLocks noGrp="1" noChangeArrowheads="1"/>
          </p:cNvSpPr>
          <p:nvPr>
            <p:ph idx="4294967295"/>
          </p:nvPr>
        </p:nvSpPr>
        <p:spPr/>
        <p:txBody>
          <a:bodyPr/>
          <a:lstStyle/>
          <a:p>
            <a:pPr eaLnBrk="1" hangingPunct="1"/>
            <a:r>
              <a:rPr lang="en-US" altLang="zh-CN" smtClean="0"/>
              <a:t>Applications of ultraviolet “light” are varied. They include industrial inspection, microscopy, lasers, biological imaging, and astronomical observations.</a:t>
            </a:r>
            <a:endParaRPr lang="zh-CN" altLang="en-US" smtClean="0"/>
          </a:p>
          <a:p>
            <a:pPr eaLnBrk="1" hangingPunct="1"/>
            <a:r>
              <a:rPr lang="en-US" altLang="zh-CN" smtClean="0"/>
              <a:t>The below figure shows some examples from microscopy and astronomy.</a:t>
            </a:r>
            <a:endParaRPr lang="zh-CN" altLang="en-US" smtClean="0"/>
          </a:p>
        </p:txBody>
      </p:sp>
      <p:sp>
        <p:nvSpPr>
          <p:cNvPr id="50180"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2F3A95D-2706-48CE-8E8E-D231BD8DD34D}" type="slidenum">
              <a:rPr lang="zh-CN" altLang="en-US"/>
              <a:pPr/>
              <a:t>46</a:t>
            </a:fld>
            <a:endParaRPr lang="en-US" altLang="zh-CN"/>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idx="4294967295"/>
          </p:nvPr>
        </p:nvSpPr>
        <p:spPr/>
        <p:txBody>
          <a:bodyPr/>
          <a:lstStyle/>
          <a:p>
            <a:pPr eaLnBrk="1" hangingPunct="1"/>
            <a:endParaRPr lang="zh-CN" altLang="zh-CN" smtClean="0"/>
          </a:p>
        </p:txBody>
      </p:sp>
      <p:pic>
        <p:nvPicPr>
          <p:cNvPr id="5120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765175"/>
            <a:ext cx="5365750" cy="544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标题 4"/>
          <p:cNvSpPr>
            <a:spLocks noGrp="1" noChangeArrowheads="1"/>
          </p:cNvSpPr>
          <p:nvPr>
            <p:ph type="title" idx="4294967295"/>
          </p:nvPr>
        </p:nvSpPr>
        <p:spPr/>
        <p:txBody>
          <a:bodyPr/>
          <a:lstStyle/>
          <a:p>
            <a:endParaRPr lang="zh-CN" altLang="zh-CN" smtClean="0"/>
          </a:p>
        </p:txBody>
      </p:sp>
      <p:sp>
        <p:nvSpPr>
          <p:cNvPr id="51205" name="灯片编号占位符 4"/>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4AE7177-56E4-462D-A3D6-BD10EFB070A4}" type="slidenum">
              <a:rPr lang="zh-CN" altLang="en-US"/>
              <a:pPr/>
              <a:t>47</a:t>
            </a:fld>
            <a:endParaRPr lang="en-US" altLang="zh-CN"/>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p:txBody>
          <a:bodyPr/>
          <a:lstStyle/>
          <a:p>
            <a:pPr eaLnBrk="1" hangingPunct="1"/>
            <a:r>
              <a:rPr lang="en-US" altLang="zh-CN" smtClean="0"/>
              <a:t>Imaging in the visible and infrared bands</a:t>
            </a:r>
            <a:endParaRPr lang="zh-CN" altLang="en-US" smtClean="0"/>
          </a:p>
        </p:txBody>
      </p:sp>
      <p:sp>
        <p:nvSpPr>
          <p:cNvPr id="52227" name="Rectangle 3"/>
          <p:cNvSpPr>
            <a:spLocks noGrp="1" noChangeArrowheads="1"/>
          </p:cNvSpPr>
          <p:nvPr>
            <p:ph idx="4294967295"/>
          </p:nvPr>
        </p:nvSpPr>
        <p:spPr/>
        <p:txBody>
          <a:bodyPr/>
          <a:lstStyle/>
          <a:p>
            <a:pPr eaLnBrk="1" hangingPunct="1"/>
            <a:r>
              <a:rPr lang="en-US" altLang="zh-CN" sz="2800" smtClean="0"/>
              <a:t>The infrared band often is used in conjunction with visual imaging, so we have grouped the visible and infrared bands in this section.</a:t>
            </a:r>
            <a:endParaRPr lang="zh-CN" altLang="en-US" sz="2800" smtClean="0"/>
          </a:p>
          <a:p>
            <a:pPr eaLnBrk="1" hangingPunct="1"/>
            <a:r>
              <a:rPr lang="en-US" altLang="zh-CN" sz="2800" smtClean="0"/>
              <a:t>Visible band of the EM spectrum is the most familiar in our activities.</a:t>
            </a:r>
            <a:endParaRPr lang="zh-CN" altLang="en-US" sz="2800" smtClean="0"/>
          </a:p>
          <a:p>
            <a:pPr eaLnBrk="1" hangingPunct="1"/>
            <a:r>
              <a:rPr lang="en-US" altLang="zh-CN" sz="2800" smtClean="0"/>
              <a:t>The following figures show their application in light microscopy, astronomy ,remote sensing and law enforcement.</a:t>
            </a:r>
            <a:endParaRPr lang="zh-CN" altLang="en-US" smtClean="0"/>
          </a:p>
        </p:txBody>
      </p:sp>
      <p:sp>
        <p:nvSpPr>
          <p:cNvPr id="52228"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1F1C953-881F-4DE6-A098-CB84DF6D17A2}" type="slidenum">
              <a:rPr lang="zh-CN" altLang="en-US"/>
              <a:pPr/>
              <a:t>48</a:t>
            </a:fld>
            <a:endParaRPr lang="en-US" altLang="zh-CN"/>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idx="4294967295"/>
          </p:nvPr>
        </p:nvSpPr>
        <p:spPr/>
        <p:txBody>
          <a:bodyPr/>
          <a:lstStyle/>
          <a:p>
            <a:pPr eaLnBrk="1" hangingPunct="1"/>
            <a:endParaRPr lang="zh-CN" altLang="zh-CN" smtClean="0"/>
          </a:p>
        </p:txBody>
      </p:sp>
      <p:pic>
        <p:nvPicPr>
          <p:cNvPr id="5325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333375"/>
            <a:ext cx="4679950" cy="632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标题 4"/>
          <p:cNvSpPr>
            <a:spLocks noGrp="1" noChangeArrowheads="1"/>
          </p:cNvSpPr>
          <p:nvPr>
            <p:ph type="title" idx="4294967295"/>
          </p:nvPr>
        </p:nvSpPr>
        <p:spPr/>
        <p:txBody>
          <a:bodyPr/>
          <a:lstStyle/>
          <a:p>
            <a:endParaRPr lang="zh-CN" altLang="zh-CN" smtClean="0"/>
          </a:p>
        </p:txBody>
      </p:sp>
      <p:sp>
        <p:nvSpPr>
          <p:cNvPr id="53253" name="灯片编号占位符 4"/>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584A23A-6762-4971-98BB-8163DDC3861B}" type="slidenum">
              <a:rPr lang="zh-CN" altLang="en-US"/>
              <a:pPr/>
              <a:t>49</a:t>
            </a:fld>
            <a:endParaRPr lang="en-US" altLang="zh-C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idx="4294967295"/>
          </p:nvPr>
        </p:nvSpPr>
        <p:spPr/>
        <p:txBody>
          <a:bodyPr/>
          <a:lstStyle/>
          <a:p>
            <a:pPr eaLnBrk="1" hangingPunct="1"/>
            <a:r>
              <a:rPr lang="en-US" altLang="zh-CN" smtClean="0"/>
              <a:t>References</a:t>
            </a:r>
            <a:endParaRPr lang="zh-CN" altLang="en-US" smtClean="0"/>
          </a:p>
        </p:txBody>
      </p:sp>
      <p:sp>
        <p:nvSpPr>
          <p:cNvPr id="6148" name="Rectangle 3"/>
          <p:cNvSpPr>
            <a:spLocks noGrp="1" noChangeArrowheads="1"/>
          </p:cNvSpPr>
          <p:nvPr>
            <p:ph idx="4294967295"/>
          </p:nvPr>
        </p:nvSpPr>
        <p:spPr/>
        <p:txBody>
          <a:bodyPr/>
          <a:lstStyle/>
          <a:p>
            <a:pPr eaLnBrk="1" hangingPunct="1"/>
            <a:r>
              <a:rPr lang="en-US" altLang="zh-CN" sz="2800" smtClean="0"/>
              <a:t>Reference :</a:t>
            </a:r>
            <a:endParaRPr lang="zh-CN" altLang="en-US" sz="2800" smtClean="0"/>
          </a:p>
          <a:p>
            <a:pPr lvl="1" eaLnBrk="1" hangingPunct="1"/>
            <a:r>
              <a:rPr lang="zh-CN" altLang="en-US" sz="2400" smtClean="0"/>
              <a:t>阮秋琦， 阮宇智译，数字图像处理（第三版），电子工业出版社，</a:t>
            </a:r>
            <a:r>
              <a:rPr lang="en-US" altLang="zh-CN" sz="2400" smtClean="0"/>
              <a:t>2011</a:t>
            </a:r>
            <a:endParaRPr lang="zh-CN" altLang="en-US" sz="2400" smtClean="0"/>
          </a:p>
          <a:p>
            <a:pPr lvl="1" eaLnBrk="1" hangingPunct="1"/>
            <a:r>
              <a:rPr lang="en-US" altLang="zh-CN" sz="2400" smtClean="0"/>
              <a:t>A. K. Jain, Fundamentals of Digital Image Processing, Prentice Hall, 1989. </a:t>
            </a:r>
            <a:endParaRPr lang="zh-CN" altLang="en-US" sz="2400" smtClean="0"/>
          </a:p>
          <a:p>
            <a:pPr lvl="1" eaLnBrk="1" hangingPunct="1"/>
            <a:r>
              <a:rPr lang="en-US" altLang="zh-CN" sz="2400" smtClean="0"/>
              <a:t>K. R. Castleman, Digital Image Processing, Prentice Hall, 1996. </a:t>
            </a:r>
            <a:endParaRPr lang="zh-CN" altLang="en-US" sz="2400" smtClean="0"/>
          </a:p>
          <a:p>
            <a:pPr lvl="1" eaLnBrk="1" hangingPunct="1"/>
            <a:r>
              <a:rPr lang="zh-CN" altLang="en-US" sz="2400" smtClean="0"/>
              <a:t>许录平， 数字图像处理，科学出版社，</a:t>
            </a:r>
            <a:r>
              <a:rPr lang="en-US" altLang="zh-CN" sz="2400" smtClean="0"/>
              <a:t>2007 </a:t>
            </a:r>
            <a:endParaRPr lang="zh-CN" altLang="en-US" sz="2400" smtClean="0"/>
          </a:p>
          <a:p>
            <a:pPr lvl="1" eaLnBrk="1" hangingPunct="1"/>
            <a:r>
              <a:rPr lang="en-US" altLang="zh-CN" sz="2400" smtClean="0"/>
              <a:t>Internet resources</a:t>
            </a:r>
            <a:endParaRPr lang="zh-CN" altLang="en-US" sz="2400" smtClean="0"/>
          </a:p>
        </p:txBody>
      </p:sp>
      <p:sp>
        <p:nvSpPr>
          <p:cNvPr id="6149"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6550F9D-1937-4AD0-96BF-7330C42598F0}" type="slidenum">
              <a:rPr lang="zh-CN" altLang="en-US"/>
              <a:pPr/>
              <a:t>5</a:t>
            </a:fld>
            <a:endParaRPr lang="en-US" altLang="zh-CN"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971550" y="214313"/>
            <a:ext cx="7972425" cy="1462087"/>
          </a:xfrm>
        </p:spPr>
        <p:txBody>
          <a:bodyPr/>
          <a:lstStyle/>
          <a:p>
            <a:pPr eaLnBrk="1" hangingPunct="1"/>
            <a:r>
              <a:rPr lang="en-US" altLang="zh-CN" smtClean="0"/>
              <a:t>Multiband imaging of LANDSAT</a:t>
            </a:r>
            <a:endParaRPr lang="zh-CN" altLang="en-US" smtClean="0"/>
          </a:p>
        </p:txBody>
      </p:sp>
      <p:sp>
        <p:nvSpPr>
          <p:cNvPr id="54275" name="Rectangle 3"/>
          <p:cNvSpPr>
            <a:spLocks noGrp="1" noChangeArrowheads="1"/>
          </p:cNvSpPr>
          <p:nvPr>
            <p:ph idx="4294967295"/>
          </p:nvPr>
        </p:nvSpPr>
        <p:spPr/>
        <p:txBody>
          <a:bodyPr/>
          <a:lstStyle/>
          <a:p>
            <a:pPr eaLnBrk="1" hangingPunct="1"/>
            <a:r>
              <a:rPr lang="en-US" altLang="zh-CN" sz="2800" smtClean="0"/>
              <a:t>Another major area of visual processing is remote sensing.</a:t>
            </a:r>
            <a:endParaRPr lang="zh-CN" altLang="en-US" sz="2800" smtClean="0"/>
          </a:p>
          <a:p>
            <a:pPr eaLnBrk="1" hangingPunct="1"/>
            <a:r>
              <a:rPr lang="en-US" altLang="zh-CN" sz="2800" smtClean="0"/>
              <a:t>NASA has launched a remote sensing satellite, LANDSAT.</a:t>
            </a:r>
            <a:endParaRPr lang="zh-CN" altLang="en-US" sz="2800" smtClean="0"/>
          </a:p>
          <a:p>
            <a:pPr eaLnBrk="1" hangingPunct="1"/>
            <a:r>
              <a:rPr lang="en-US" altLang="zh-CN" sz="2800" smtClean="0"/>
              <a:t>Its primary function is obtain images of the Earth from space.</a:t>
            </a:r>
            <a:endParaRPr lang="zh-CN" altLang="en-US" sz="2800" smtClean="0"/>
          </a:p>
          <a:p>
            <a:pPr eaLnBrk="1" hangingPunct="1"/>
            <a:r>
              <a:rPr lang="en-US" altLang="zh-CN" sz="2800" smtClean="0"/>
              <a:t>It use several band in the visual and infrared regions of the spectrum to obtain image.</a:t>
            </a:r>
            <a:r>
              <a:rPr lang="en-US" altLang="zh-CN" smtClean="0"/>
              <a:t> </a:t>
            </a:r>
            <a:endParaRPr lang="zh-CN" altLang="en-US" smtClean="0"/>
          </a:p>
          <a:p>
            <a:pPr eaLnBrk="1" hangingPunct="1"/>
            <a:r>
              <a:rPr lang="en-US" altLang="zh-CN" smtClean="0"/>
              <a:t>The below table shows its thematic bands.</a:t>
            </a:r>
            <a:endParaRPr lang="en-US" altLang="zh-CN" sz="2800" smtClean="0"/>
          </a:p>
        </p:txBody>
      </p:sp>
      <p:sp>
        <p:nvSpPr>
          <p:cNvPr id="54276"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BEE0822-C7CF-4B0B-9EAB-49B134F17C63}" type="slidenum">
              <a:rPr lang="zh-CN" altLang="en-US"/>
              <a:pPr/>
              <a:t>50</a:t>
            </a:fld>
            <a:endParaRPr lang="en-US" altLang="zh-CN"/>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idx="4294967295"/>
          </p:nvPr>
        </p:nvSpPr>
        <p:spPr/>
        <p:txBody>
          <a:bodyPr/>
          <a:lstStyle/>
          <a:p>
            <a:pPr eaLnBrk="1" hangingPunct="1"/>
            <a:endParaRPr lang="zh-CN" altLang="zh-CN" smtClean="0"/>
          </a:p>
        </p:txBody>
      </p:sp>
      <p:pic>
        <p:nvPicPr>
          <p:cNvPr id="5529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349500"/>
            <a:ext cx="8875712" cy="348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标题 4"/>
          <p:cNvSpPr>
            <a:spLocks noGrp="1" noChangeArrowheads="1"/>
          </p:cNvSpPr>
          <p:nvPr>
            <p:ph type="title" idx="4294967295"/>
          </p:nvPr>
        </p:nvSpPr>
        <p:spPr/>
        <p:txBody>
          <a:bodyPr/>
          <a:lstStyle/>
          <a:p>
            <a:endParaRPr lang="zh-CN" altLang="zh-CN" smtClean="0"/>
          </a:p>
        </p:txBody>
      </p:sp>
      <p:sp>
        <p:nvSpPr>
          <p:cNvPr id="55301" name="灯片编号占位符 4"/>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E13C3C5-EB20-4656-B771-002A3D70CBA2}" type="slidenum">
              <a:rPr lang="zh-CN" altLang="en-US"/>
              <a:pPr/>
              <a:t>51</a:t>
            </a:fld>
            <a:endParaRPr lang="en-US" altLang="zh-CN"/>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p:txBody>
          <a:bodyPr/>
          <a:lstStyle/>
          <a:p>
            <a:pPr eaLnBrk="1" hangingPunct="1"/>
            <a:r>
              <a:rPr lang="en-US" altLang="zh-CN" sz="3200" smtClean="0"/>
              <a:t>An example of Multi-spectral Image</a:t>
            </a:r>
            <a:endParaRPr lang="zh-CN" altLang="en-US" sz="3200" smtClean="0"/>
          </a:p>
        </p:txBody>
      </p:sp>
      <p:sp>
        <p:nvSpPr>
          <p:cNvPr id="56323" name="Rectangle 3"/>
          <p:cNvSpPr>
            <a:spLocks noGrp="1" noChangeArrowheads="1"/>
          </p:cNvSpPr>
          <p:nvPr>
            <p:ph idx="4294967295"/>
          </p:nvPr>
        </p:nvSpPr>
        <p:spPr/>
        <p:txBody>
          <a:bodyPr/>
          <a:lstStyle/>
          <a:p>
            <a:pPr eaLnBrk="1" hangingPunct="1"/>
            <a:endParaRPr lang="zh-CN" altLang="zh-CN" smtClean="0"/>
          </a:p>
        </p:txBody>
      </p:sp>
      <p:pic>
        <p:nvPicPr>
          <p:cNvPr id="563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8" y="1574800"/>
            <a:ext cx="8753475" cy="502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灯片编号占位符 4"/>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31510C2-5D24-40DD-957B-5B8DA0B7BB05}" type="slidenum">
              <a:rPr lang="zh-CN" altLang="en-US"/>
              <a:pPr/>
              <a:t>52</a:t>
            </a:fld>
            <a:endParaRPr lang="en-US" altLang="zh-CN"/>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idx="4294967295"/>
          </p:nvPr>
        </p:nvSpPr>
        <p:spPr/>
        <p:txBody>
          <a:bodyPr/>
          <a:lstStyle/>
          <a:p>
            <a:pPr eaLnBrk="1" hangingPunct="1"/>
            <a:endParaRPr lang="zh-CN" altLang="zh-CN" smtClean="0"/>
          </a:p>
        </p:txBody>
      </p:sp>
      <p:pic>
        <p:nvPicPr>
          <p:cNvPr id="5734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549275"/>
            <a:ext cx="7519987" cy="588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8" name="标题 4"/>
          <p:cNvSpPr>
            <a:spLocks noGrp="1" noChangeArrowheads="1"/>
          </p:cNvSpPr>
          <p:nvPr>
            <p:ph type="title" idx="4294967295"/>
          </p:nvPr>
        </p:nvSpPr>
        <p:spPr/>
        <p:txBody>
          <a:bodyPr/>
          <a:lstStyle/>
          <a:p>
            <a:endParaRPr lang="zh-CN" altLang="zh-CN" smtClean="0"/>
          </a:p>
        </p:txBody>
      </p:sp>
      <p:sp>
        <p:nvSpPr>
          <p:cNvPr id="57349" name="灯片编号占位符 4"/>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E22657B-F028-4561-B517-3CE30F449C65}" type="slidenum">
              <a:rPr lang="zh-CN" altLang="en-US"/>
              <a:pPr/>
              <a:t>53</a:t>
            </a:fld>
            <a:endParaRPr lang="en-US" altLang="zh-CN"/>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idx="4294967295"/>
          </p:nvPr>
        </p:nvSpPr>
        <p:spPr/>
        <p:txBody>
          <a:bodyPr/>
          <a:lstStyle/>
          <a:p>
            <a:pPr eaLnBrk="1" hangingPunct="1"/>
            <a:endParaRPr lang="zh-CN" altLang="zh-CN" smtClean="0"/>
          </a:p>
        </p:txBody>
      </p:sp>
      <p:pic>
        <p:nvPicPr>
          <p:cNvPr id="5837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775" y="111125"/>
            <a:ext cx="6399213" cy="677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2" name="标题 4"/>
          <p:cNvSpPr>
            <a:spLocks noGrp="1" noChangeArrowheads="1"/>
          </p:cNvSpPr>
          <p:nvPr>
            <p:ph type="title" idx="4294967295"/>
          </p:nvPr>
        </p:nvSpPr>
        <p:spPr/>
        <p:txBody>
          <a:bodyPr/>
          <a:lstStyle/>
          <a:p>
            <a:endParaRPr lang="zh-CN" altLang="zh-CN" smtClean="0"/>
          </a:p>
        </p:txBody>
      </p:sp>
      <p:sp>
        <p:nvSpPr>
          <p:cNvPr id="58373" name="灯片编号占位符 4"/>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495477F-D10D-4C1A-A4FE-B65DEED4883D}" type="slidenum">
              <a:rPr lang="zh-CN" altLang="en-US"/>
              <a:pPr/>
              <a:t>54</a:t>
            </a:fld>
            <a:endParaRPr lang="en-US" altLang="zh-CN"/>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p:txBody>
          <a:bodyPr/>
          <a:lstStyle/>
          <a:p>
            <a:pPr eaLnBrk="1" hangingPunct="1"/>
            <a:r>
              <a:rPr lang="en-US" altLang="zh-CN" smtClean="0"/>
              <a:t>Another example </a:t>
            </a:r>
            <a:endParaRPr lang="zh-CN" altLang="en-US" smtClean="0"/>
          </a:p>
        </p:txBody>
      </p:sp>
      <p:sp>
        <p:nvSpPr>
          <p:cNvPr id="59395" name="Rectangle 3"/>
          <p:cNvSpPr>
            <a:spLocks noGrp="1" noChangeArrowheads="1"/>
          </p:cNvSpPr>
          <p:nvPr>
            <p:ph idx="4294967295"/>
          </p:nvPr>
        </p:nvSpPr>
        <p:spPr/>
        <p:txBody>
          <a:bodyPr/>
          <a:lstStyle/>
          <a:p>
            <a:pPr eaLnBrk="1" hangingPunct="1"/>
            <a:endParaRPr lang="zh-CN" altLang="zh-CN" smtClean="0"/>
          </a:p>
        </p:txBody>
      </p:sp>
      <p:pic>
        <p:nvPicPr>
          <p:cNvPr id="593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620713"/>
            <a:ext cx="6805612" cy="582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灯片编号占位符 4"/>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D887294-2517-4D16-A2F8-3EBDA6C2383E}" type="slidenum">
              <a:rPr lang="zh-CN" altLang="en-US"/>
              <a:pPr/>
              <a:t>55</a:t>
            </a:fld>
            <a:endParaRPr lang="en-US" altLang="zh-CN"/>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p:txBody>
          <a:bodyPr/>
          <a:lstStyle/>
          <a:p>
            <a:pPr eaLnBrk="1" hangingPunct="1"/>
            <a:r>
              <a:rPr lang="en-US" altLang="zh-CN" smtClean="0"/>
              <a:t>Imaging in the Microwave Band</a:t>
            </a:r>
            <a:endParaRPr lang="zh-CN" altLang="en-US" smtClean="0"/>
          </a:p>
        </p:txBody>
      </p:sp>
      <p:sp>
        <p:nvSpPr>
          <p:cNvPr id="60419" name="Rectangle 3"/>
          <p:cNvSpPr>
            <a:spLocks noGrp="1" noChangeArrowheads="1"/>
          </p:cNvSpPr>
          <p:nvPr>
            <p:ph idx="4294967295"/>
          </p:nvPr>
        </p:nvSpPr>
        <p:spPr/>
        <p:txBody>
          <a:bodyPr/>
          <a:lstStyle/>
          <a:p>
            <a:pPr eaLnBrk="1" hangingPunct="1"/>
            <a:r>
              <a:rPr lang="en-US" altLang="zh-CN" smtClean="0"/>
              <a:t>The dominant application of imaging in the microwave band is radar.</a:t>
            </a:r>
            <a:endParaRPr lang="zh-CN" altLang="en-US" smtClean="0"/>
          </a:p>
          <a:p>
            <a:pPr eaLnBrk="1" hangingPunct="1"/>
            <a:r>
              <a:rPr lang="en-US" altLang="zh-CN" smtClean="0"/>
              <a:t>The unique feature of imaging radar is its ability to collect data over virtually any region at any time, regardless of weather or ambient lighting conditions. </a:t>
            </a:r>
            <a:endParaRPr lang="zh-CN" altLang="en-US" smtClean="0"/>
          </a:p>
          <a:p>
            <a:pPr eaLnBrk="1" hangingPunct="1"/>
            <a:r>
              <a:rPr lang="en-US" altLang="zh-CN" smtClean="0"/>
              <a:t>So radar’s main application is in military to detect  the flying airplanes.</a:t>
            </a:r>
            <a:endParaRPr lang="zh-CN" altLang="en-US" smtClean="0"/>
          </a:p>
        </p:txBody>
      </p:sp>
      <p:sp>
        <p:nvSpPr>
          <p:cNvPr id="60420"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C29C345-70A7-4C5A-B1BC-E85CF9B57C48}" type="slidenum">
              <a:rPr lang="zh-CN" altLang="en-US"/>
              <a:pPr/>
              <a:t>56</a:t>
            </a:fld>
            <a:endParaRPr lang="en-US" altLang="zh-CN"/>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内容占位符 5"/>
          <p:cNvSpPr>
            <a:spLocks noGrp="1" noChangeArrowheads="1"/>
          </p:cNvSpPr>
          <p:nvPr>
            <p:ph idx="4294967295"/>
          </p:nvPr>
        </p:nvSpPr>
        <p:spPr/>
        <p:txBody>
          <a:bodyPr/>
          <a:lstStyle/>
          <a:p>
            <a:endParaRPr lang="zh-CN" altLang="zh-CN" smtClean="0"/>
          </a:p>
        </p:txBody>
      </p:sp>
      <p:pic>
        <p:nvPicPr>
          <p:cNvPr id="614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412875"/>
            <a:ext cx="8702675" cy="431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标题 6"/>
          <p:cNvSpPr>
            <a:spLocks noGrp="1" noChangeArrowheads="1"/>
          </p:cNvSpPr>
          <p:nvPr>
            <p:ph type="title" idx="4294967295"/>
          </p:nvPr>
        </p:nvSpPr>
        <p:spPr/>
        <p:txBody>
          <a:bodyPr/>
          <a:lstStyle/>
          <a:p>
            <a:endParaRPr lang="zh-CN" altLang="zh-CN" smtClean="0"/>
          </a:p>
        </p:txBody>
      </p:sp>
      <p:sp>
        <p:nvSpPr>
          <p:cNvPr id="61445" name="TextBox 7"/>
          <p:cNvSpPr>
            <a:spLocks noChangeArrowheads="1"/>
          </p:cNvSpPr>
          <p:nvPr/>
        </p:nvSpPr>
        <p:spPr bwMode="auto">
          <a:xfrm>
            <a:off x="1835150" y="5838825"/>
            <a:ext cx="66246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rgbClr val="000000"/>
                </a:solidFill>
                <a:sym typeface="Tahoma" pitchFamily="34" charset="0"/>
              </a:rPr>
              <a:t>Rugged mountainous area,  About 90 km east of the city of Lhasa</a:t>
            </a:r>
            <a:endParaRPr lang="zh-CN" altLang="en-US">
              <a:solidFill>
                <a:srgbClr val="000000"/>
              </a:solidFill>
              <a:sym typeface="Tahoma" pitchFamily="34" charset="0"/>
            </a:endParaRPr>
          </a:p>
        </p:txBody>
      </p:sp>
      <p:sp>
        <p:nvSpPr>
          <p:cNvPr id="61446" name="灯片编号占位符 5"/>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0BFF4C6-791D-4CF8-8D82-2DD3B6F5A28C}" type="slidenum">
              <a:rPr lang="zh-CN" altLang="en-US"/>
              <a:pPr/>
              <a:t>57</a:t>
            </a:fld>
            <a:endParaRPr lang="en-US" altLang="zh-CN"/>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p:txBody>
          <a:bodyPr/>
          <a:lstStyle/>
          <a:p>
            <a:pPr eaLnBrk="1" hangingPunct="1"/>
            <a:r>
              <a:rPr lang="en-US" altLang="zh-CN" smtClean="0"/>
              <a:t>Imaging in the Radio Band</a:t>
            </a:r>
            <a:endParaRPr lang="zh-CN" altLang="en-US" smtClean="0"/>
          </a:p>
        </p:txBody>
      </p:sp>
      <p:sp>
        <p:nvSpPr>
          <p:cNvPr id="62467" name="Rectangle 3"/>
          <p:cNvSpPr>
            <a:spLocks noGrp="1" noChangeArrowheads="1"/>
          </p:cNvSpPr>
          <p:nvPr>
            <p:ph idx="4294967295"/>
          </p:nvPr>
        </p:nvSpPr>
        <p:spPr/>
        <p:txBody>
          <a:bodyPr/>
          <a:lstStyle/>
          <a:p>
            <a:pPr eaLnBrk="1" hangingPunct="1"/>
            <a:r>
              <a:rPr lang="en-US" altLang="zh-CN" smtClean="0"/>
              <a:t>As gamma rays, the major applications of imaging in the radio band are in medicine and astronomy.</a:t>
            </a:r>
            <a:endParaRPr lang="zh-CN" altLang="en-US" smtClean="0"/>
          </a:p>
          <a:p>
            <a:pPr eaLnBrk="1" hangingPunct="1"/>
            <a:r>
              <a:rPr lang="en-US" altLang="zh-CN" smtClean="0"/>
              <a:t>In medicine, radio waves are used in magnetic resonance imaging (MRI), which produces a two-dimensional  picture of a section of the patient. </a:t>
            </a:r>
            <a:endParaRPr lang="zh-CN" altLang="en-US" smtClean="0"/>
          </a:p>
        </p:txBody>
      </p:sp>
      <p:sp>
        <p:nvSpPr>
          <p:cNvPr id="62468"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88C0786-88F2-4DBD-A7D8-28C76F7A80FF}" type="slidenum">
              <a:rPr lang="zh-CN" altLang="en-US"/>
              <a:pPr/>
              <a:t>58</a:t>
            </a:fld>
            <a:endParaRPr lang="en-US" altLang="zh-CN"/>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p:txBody>
          <a:bodyPr/>
          <a:lstStyle/>
          <a:p>
            <a:pPr eaLnBrk="1" hangingPunct="1"/>
            <a:r>
              <a:rPr lang="en-US" altLang="zh-CN" smtClean="0"/>
              <a:t>Imaging in the Radio Band</a:t>
            </a:r>
            <a:endParaRPr lang="zh-CN" altLang="en-US" smtClean="0"/>
          </a:p>
        </p:txBody>
      </p:sp>
      <p:sp>
        <p:nvSpPr>
          <p:cNvPr id="63491" name="Rectangle 3"/>
          <p:cNvSpPr>
            <a:spLocks noGrp="1" noChangeArrowheads="1"/>
          </p:cNvSpPr>
          <p:nvPr>
            <p:ph idx="4294967295"/>
          </p:nvPr>
        </p:nvSpPr>
        <p:spPr/>
        <p:txBody>
          <a:bodyPr/>
          <a:lstStyle/>
          <a:p>
            <a:pPr eaLnBrk="1" hangingPunct="1"/>
            <a:endParaRPr lang="zh-CN" altLang="zh-CN" smtClean="0"/>
          </a:p>
        </p:txBody>
      </p:sp>
      <p:pic>
        <p:nvPicPr>
          <p:cNvPr id="634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3" y="1614488"/>
            <a:ext cx="8440737" cy="455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灯片编号占位符 4"/>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927C2C0-8688-4B25-A45D-E94059EF67B1}" type="slidenum">
              <a:rPr lang="zh-CN" altLang="en-US"/>
              <a:pPr/>
              <a:t>59</a:t>
            </a:fld>
            <a:endParaRPr lang="en-US" altLang="zh-C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3" descr="C:\Users\xyp\AppData\Roaming\Tencent\Users\745264564\QQ\WinTemp\RichOle\)T08UH$D5[L7Y(HE_Q)`P_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88" y="87313"/>
            <a:ext cx="8423275" cy="666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灯片编号占位符 2"/>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697373E-0DB7-4AB3-8FAC-EA9C10254C08}" type="slidenum">
              <a:rPr lang="zh-CN" altLang="en-US"/>
              <a:pPr/>
              <a:t>6</a:t>
            </a:fld>
            <a:endParaRPr lang="en-US" altLang="zh-CN"/>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idx="4294967295"/>
          </p:nvPr>
        </p:nvSpPr>
        <p:spPr>
          <a:xfrm>
            <a:off x="468313" y="2017713"/>
            <a:ext cx="8486775" cy="4114800"/>
          </a:xfrm>
        </p:spPr>
        <p:txBody>
          <a:bodyPr/>
          <a:lstStyle/>
          <a:p>
            <a:pPr eaLnBrk="1" hangingPunct="1"/>
            <a:endParaRPr lang="zh-CN" altLang="en-US" smtClean="0"/>
          </a:p>
          <a:p>
            <a:pPr eaLnBrk="1" hangingPunct="1"/>
            <a:endParaRPr lang="zh-CN" altLang="en-US" smtClean="0"/>
          </a:p>
          <a:p>
            <a:pPr eaLnBrk="1" hangingPunct="1"/>
            <a:endParaRPr lang="zh-CN" altLang="en-US" smtClean="0"/>
          </a:p>
          <a:p>
            <a:pPr eaLnBrk="1" hangingPunct="1"/>
            <a:endParaRPr lang="zh-CN" altLang="en-US" smtClean="0"/>
          </a:p>
          <a:p>
            <a:pPr eaLnBrk="1" hangingPunct="1"/>
            <a:endParaRPr lang="zh-CN" altLang="en-US" smtClean="0"/>
          </a:p>
          <a:p>
            <a:pPr eaLnBrk="1" hangingPunct="1">
              <a:buFont typeface="Wingdings" pitchFamily="2" charset="2"/>
              <a:buNone/>
            </a:pPr>
            <a:r>
              <a:rPr lang="en-US" altLang="zh-CN" smtClean="0"/>
              <a:t>This is a example of application in astronomy.</a:t>
            </a:r>
            <a:endParaRPr lang="zh-CN" altLang="en-US" smtClean="0"/>
          </a:p>
        </p:txBody>
      </p:sp>
      <p:pic>
        <p:nvPicPr>
          <p:cNvPr id="645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338" y="1987550"/>
            <a:ext cx="8748712"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标题 4"/>
          <p:cNvSpPr>
            <a:spLocks noGrp="1" noChangeArrowheads="1"/>
          </p:cNvSpPr>
          <p:nvPr>
            <p:ph type="title" idx="4294967295"/>
          </p:nvPr>
        </p:nvSpPr>
        <p:spPr/>
        <p:txBody>
          <a:bodyPr/>
          <a:lstStyle/>
          <a:p>
            <a:endParaRPr lang="zh-CN" altLang="zh-CN" smtClean="0"/>
          </a:p>
        </p:txBody>
      </p:sp>
      <p:sp>
        <p:nvSpPr>
          <p:cNvPr id="64517" name="灯片编号占位符 4"/>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47185BF-1F33-4348-9AB2-D5D1701CFC29}" type="slidenum">
              <a:rPr lang="zh-CN" altLang="en-US"/>
              <a:pPr/>
              <a:t>60</a:t>
            </a:fld>
            <a:endParaRPr lang="en-US" altLang="zh-CN"/>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p:txBody>
          <a:bodyPr/>
          <a:lstStyle/>
          <a:p>
            <a:pPr eaLnBrk="1" hangingPunct="1"/>
            <a:r>
              <a:rPr lang="en-US" altLang="zh-CN" smtClean="0"/>
              <a:t>Other Imaging Modalities</a:t>
            </a:r>
            <a:endParaRPr lang="zh-CN" altLang="en-US" smtClean="0"/>
          </a:p>
        </p:txBody>
      </p:sp>
      <p:sp>
        <p:nvSpPr>
          <p:cNvPr id="65539" name="Rectangle 3"/>
          <p:cNvSpPr>
            <a:spLocks noGrp="1" noChangeArrowheads="1"/>
          </p:cNvSpPr>
          <p:nvPr>
            <p:ph idx="4294967295"/>
          </p:nvPr>
        </p:nvSpPr>
        <p:spPr/>
        <p:txBody>
          <a:bodyPr/>
          <a:lstStyle/>
          <a:p>
            <a:pPr eaLnBrk="1" hangingPunct="1"/>
            <a:r>
              <a:rPr lang="en-US" altLang="zh-CN" smtClean="0"/>
              <a:t>Acoustic Imaging</a:t>
            </a:r>
            <a:endParaRPr lang="zh-CN" altLang="en-US" smtClean="0"/>
          </a:p>
          <a:p>
            <a:pPr marL="342900" lvl="1" indent="-342900" eaLnBrk="1" hangingPunct="1"/>
            <a:r>
              <a:rPr lang="en-US" altLang="zh-CN" smtClean="0"/>
              <a:t>Imaging using “sound”</a:t>
            </a:r>
            <a:endParaRPr lang="zh-CN" altLang="en-US" smtClean="0"/>
          </a:p>
          <a:p>
            <a:pPr eaLnBrk="1" hangingPunct="1"/>
            <a:r>
              <a:rPr lang="en-US" altLang="zh-CN" smtClean="0"/>
              <a:t>Electron Microscopy</a:t>
            </a:r>
            <a:endParaRPr lang="zh-CN" altLang="en-US" smtClean="0"/>
          </a:p>
          <a:p>
            <a:pPr marL="342900" lvl="1" indent="-342900" eaLnBrk="1" hangingPunct="1"/>
            <a:r>
              <a:rPr lang="en-US" altLang="zh-CN" smtClean="0"/>
              <a:t>using a focused beam of electrons to image a specimen.</a:t>
            </a:r>
            <a:endParaRPr lang="zh-CN" altLang="en-US" smtClean="0"/>
          </a:p>
          <a:p>
            <a:pPr marL="342900" lvl="1" indent="-342900" eaLnBrk="1" hangingPunct="1">
              <a:buClr>
                <a:schemeClr val="folHlink"/>
              </a:buClr>
              <a:buSzPct val="60000"/>
            </a:pPr>
            <a:r>
              <a:rPr lang="en-US" altLang="zh-CN" sz="3200" smtClean="0"/>
              <a:t>Synthetic imaging</a:t>
            </a:r>
            <a:endParaRPr lang="zh-CN" altLang="en-US" sz="3200" smtClean="0"/>
          </a:p>
          <a:p>
            <a:pPr marL="342900" lvl="1" indent="-342900" eaLnBrk="1" hangingPunct="1"/>
            <a:r>
              <a:rPr lang="en-US" altLang="zh-CN" smtClean="0"/>
              <a:t>Images are generated by computer.</a:t>
            </a:r>
            <a:endParaRPr lang="zh-CN" altLang="en-US" smtClean="0"/>
          </a:p>
        </p:txBody>
      </p:sp>
      <p:sp>
        <p:nvSpPr>
          <p:cNvPr id="65540"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3CB69ED-FB1E-4346-9355-449EBEF52843}" type="slidenum">
              <a:rPr lang="zh-CN" altLang="en-US"/>
              <a:pPr/>
              <a:t>61</a:t>
            </a:fld>
            <a:endParaRPr lang="en-US" altLang="zh-CN"/>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060575"/>
            <a:ext cx="8848725"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标题 5"/>
          <p:cNvSpPr>
            <a:spLocks noGrp="1" noChangeArrowheads="1"/>
          </p:cNvSpPr>
          <p:nvPr>
            <p:ph type="title" idx="4294967295"/>
          </p:nvPr>
        </p:nvSpPr>
        <p:spPr/>
        <p:txBody>
          <a:bodyPr/>
          <a:lstStyle/>
          <a:p>
            <a:endParaRPr lang="zh-CN" altLang="zh-CN" smtClean="0"/>
          </a:p>
        </p:txBody>
      </p:sp>
      <p:sp>
        <p:nvSpPr>
          <p:cNvPr id="66564"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02735B8-A513-4E9F-ADE1-989CC77DAF10}" type="slidenum">
              <a:rPr lang="zh-CN" altLang="en-US"/>
              <a:pPr/>
              <a:t>62</a:t>
            </a:fld>
            <a:endParaRPr lang="en-US" altLang="zh-C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p:txBody>
          <a:bodyPr/>
          <a:lstStyle/>
          <a:p>
            <a:pPr eaLnBrk="1" hangingPunct="1"/>
            <a:r>
              <a:rPr lang="en-US" altLang="zh-CN" smtClean="0"/>
              <a:t>Imaging with UltraSound </a:t>
            </a:r>
            <a:endParaRPr lang="zh-CN" altLang="en-US" smtClean="0"/>
          </a:p>
        </p:txBody>
      </p:sp>
      <p:sp>
        <p:nvSpPr>
          <p:cNvPr id="67587" name="Rectangle 3"/>
          <p:cNvSpPr>
            <a:spLocks noGrp="1" noChangeArrowheads="1"/>
          </p:cNvSpPr>
          <p:nvPr>
            <p:ph idx="4294967295"/>
          </p:nvPr>
        </p:nvSpPr>
        <p:spPr/>
        <p:txBody>
          <a:bodyPr/>
          <a:lstStyle/>
          <a:p>
            <a:pPr eaLnBrk="1" hangingPunct="1"/>
            <a:endParaRPr lang="zh-CN" altLang="zh-CN" smtClean="0"/>
          </a:p>
        </p:txBody>
      </p:sp>
      <p:pic>
        <p:nvPicPr>
          <p:cNvPr id="675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88" y="1550988"/>
            <a:ext cx="8715375" cy="498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灯片编号占位符 4"/>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876F1A1-6EBC-4B01-84D2-7EAB3DF138B6}" type="slidenum">
              <a:rPr lang="zh-CN" altLang="en-US"/>
              <a:pPr/>
              <a:t>63</a:t>
            </a:fld>
            <a:endParaRPr lang="en-US" altLang="zh-CN"/>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p:txBody>
          <a:bodyPr/>
          <a:lstStyle/>
          <a:p>
            <a:pPr eaLnBrk="1" hangingPunct="1"/>
            <a:r>
              <a:rPr lang="en-US" altLang="zh-CN" smtClean="0"/>
              <a:t>Imaging with Electron Microscopy</a:t>
            </a:r>
            <a:endParaRPr lang="zh-CN" altLang="en-US" smtClean="0"/>
          </a:p>
        </p:txBody>
      </p:sp>
      <p:sp>
        <p:nvSpPr>
          <p:cNvPr id="68611" name="Rectangle 3"/>
          <p:cNvSpPr>
            <a:spLocks noGrp="1" noChangeArrowheads="1"/>
          </p:cNvSpPr>
          <p:nvPr>
            <p:ph idx="4294967295"/>
          </p:nvPr>
        </p:nvSpPr>
        <p:spPr/>
        <p:txBody>
          <a:bodyPr/>
          <a:lstStyle/>
          <a:p>
            <a:pPr eaLnBrk="1" hangingPunct="1"/>
            <a:endParaRPr lang="zh-CN" altLang="zh-CN" smtClean="0"/>
          </a:p>
        </p:txBody>
      </p:sp>
      <p:pic>
        <p:nvPicPr>
          <p:cNvPr id="686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75" y="1628775"/>
            <a:ext cx="8212138" cy="446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灯片编号占位符 4"/>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8FBE75-376A-4BBF-99A9-34BB945E33D9}" type="slidenum">
              <a:rPr lang="zh-CN" altLang="en-US"/>
              <a:pPr/>
              <a:t>64</a:t>
            </a:fld>
            <a:endParaRPr lang="en-US" altLang="zh-CN"/>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4"/>
          <p:cNvSpPr>
            <a:spLocks noGrp="1"/>
          </p:cNvSpPr>
          <p:nvPr>
            <p:ph type="sldNum" sz="quarter" idx="12"/>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itchFamily="18" charset="0"/>
                <a:ea typeface="宋体" pitchFamily="2" charset="-122"/>
              </a:defRPr>
            </a:lvl1pPr>
            <a:lvl2pPr marL="742950" indent="-285750">
              <a:defRPr sz="2400" b="1">
                <a:solidFill>
                  <a:schemeClr val="tx1"/>
                </a:solidFill>
                <a:latin typeface="Times New Roman" pitchFamily="18" charset="0"/>
                <a:ea typeface="宋体" pitchFamily="2" charset="-122"/>
              </a:defRPr>
            </a:lvl2pPr>
            <a:lvl3pPr marL="1143000" indent="-228600">
              <a:defRPr sz="2400" b="1">
                <a:solidFill>
                  <a:schemeClr val="tx1"/>
                </a:solidFill>
                <a:latin typeface="Times New Roman" pitchFamily="18" charset="0"/>
                <a:ea typeface="宋体" pitchFamily="2" charset="-122"/>
              </a:defRPr>
            </a:lvl3pPr>
            <a:lvl4pPr marL="1600200" indent="-228600">
              <a:defRPr sz="2400" b="1">
                <a:solidFill>
                  <a:schemeClr val="tx1"/>
                </a:solidFill>
                <a:latin typeface="Times New Roman" pitchFamily="18" charset="0"/>
                <a:ea typeface="宋体" pitchFamily="2" charset="-122"/>
              </a:defRPr>
            </a:lvl4pPr>
            <a:lvl5pPr marL="2057400" indent="-228600">
              <a:defRPr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sz="2400" b="1">
                <a:solidFill>
                  <a:schemeClr val="tx1"/>
                </a:solidFill>
                <a:latin typeface="Times New Roman" pitchFamily="18" charset="0"/>
                <a:ea typeface="宋体" pitchFamily="2" charset="-122"/>
              </a:defRPr>
            </a:lvl9pPr>
          </a:lstStyle>
          <a:p>
            <a:fld id="{3CDA4EAE-309A-438A-8AA4-0169419E65A0}" type="slidenum">
              <a:rPr lang="zh-CN" altLang="en-US" sz="1400" smtClean="0"/>
              <a:pPr/>
              <a:t>65</a:t>
            </a:fld>
            <a:endParaRPr lang="en-US" altLang="zh-CN" sz="1800" smtClean="0"/>
          </a:p>
        </p:txBody>
      </p:sp>
      <p:sp>
        <p:nvSpPr>
          <p:cNvPr id="69635" name="Rectangle 2"/>
          <p:cNvSpPr>
            <a:spLocks noGrp="1" noChangeArrowheads="1"/>
          </p:cNvSpPr>
          <p:nvPr>
            <p:ph type="title" idx="4294967295"/>
          </p:nvPr>
        </p:nvSpPr>
        <p:spPr/>
        <p:txBody>
          <a:bodyPr/>
          <a:lstStyle/>
          <a:p>
            <a:pPr eaLnBrk="1" hangingPunct="1"/>
            <a:r>
              <a:rPr lang="en-US" altLang="zh-CN" smtClean="0"/>
              <a:t>Fundamental Steps in DIP</a:t>
            </a:r>
            <a:endParaRPr lang="zh-CN" altLang="en-US" smtClean="0"/>
          </a:p>
        </p:txBody>
      </p:sp>
      <p:sp>
        <p:nvSpPr>
          <p:cNvPr id="69636" name="Rectangle 3"/>
          <p:cNvSpPr>
            <a:spLocks noGrp="1" noChangeArrowheads="1"/>
          </p:cNvSpPr>
          <p:nvPr>
            <p:ph idx="4294967295"/>
          </p:nvPr>
        </p:nvSpPr>
        <p:spPr/>
        <p:txBody>
          <a:bodyPr/>
          <a:lstStyle/>
          <a:p>
            <a:pPr eaLnBrk="1" hangingPunct="1"/>
            <a:r>
              <a:rPr lang="en-US" altLang="zh-CN" smtClean="0"/>
              <a:t>Image Acquisition</a:t>
            </a:r>
            <a:endParaRPr lang="zh-CN" altLang="en-US" smtClean="0"/>
          </a:p>
          <a:p>
            <a:pPr eaLnBrk="1" hangingPunct="1"/>
            <a:r>
              <a:rPr lang="en-US" altLang="zh-CN" smtClean="0"/>
              <a:t>Preprocessing</a:t>
            </a:r>
            <a:endParaRPr lang="zh-CN" altLang="en-US" smtClean="0"/>
          </a:p>
          <a:p>
            <a:pPr eaLnBrk="1" hangingPunct="1"/>
            <a:r>
              <a:rPr lang="en-US" altLang="zh-CN" smtClean="0"/>
              <a:t>Segmentation</a:t>
            </a:r>
            <a:endParaRPr lang="zh-CN" altLang="en-US" smtClean="0"/>
          </a:p>
          <a:p>
            <a:pPr eaLnBrk="1" hangingPunct="1"/>
            <a:r>
              <a:rPr lang="en-US" altLang="zh-CN" smtClean="0"/>
              <a:t>Representation and Description</a:t>
            </a:r>
            <a:endParaRPr lang="zh-CN" altLang="en-US" smtClean="0"/>
          </a:p>
          <a:p>
            <a:pPr eaLnBrk="1" hangingPunct="1"/>
            <a:r>
              <a:rPr lang="en-US" altLang="zh-CN" smtClean="0"/>
              <a:t>Recognition</a:t>
            </a:r>
            <a:endParaRPr lang="zh-CN" altLang="en-US" smtClean="0"/>
          </a:p>
          <a:p>
            <a:pPr eaLnBrk="1" hangingPunct="1"/>
            <a:endParaRPr lang="zh-CN" altLang="en-US" smtClean="0"/>
          </a:p>
        </p:txBody>
      </p:sp>
      <p:sp>
        <p:nvSpPr>
          <p:cNvPr id="69637"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07AA175-C538-4FF5-A2A2-67F9463DC49B}" type="slidenum">
              <a:rPr lang="zh-CN" altLang="en-US"/>
              <a:pPr/>
              <a:t>65</a:t>
            </a:fld>
            <a:endParaRPr lang="en-US" altLang="zh-CN"/>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4"/>
          <p:cNvSpPr>
            <a:spLocks noGrp="1" noChangeArrowheads="1"/>
          </p:cNvSpPr>
          <p:nvPr>
            <p:ph type="title" idx="4294967295"/>
          </p:nvPr>
        </p:nvSpPr>
        <p:spPr/>
        <p:txBody>
          <a:bodyPr/>
          <a:lstStyle/>
          <a:p>
            <a:endParaRPr lang="zh-CN" altLang="zh-CN" smtClean="0"/>
          </a:p>
        </p:txBody>
      </p:sp>
      <p:pic>
        <p:nvPicPr>
          <p:cNvPr id="7065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5463"/>
            <a:ext cx="7408863" cy="521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692150"/>
            <a:ext cx="167640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灯片编号占位符 4"/>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D53E3F1-6240-4E58-9BE8-E29DBE04C96B}" type="slidenum">
              <a:rPr lang="zh-CN" altLang="en-US"/>
              <a:pPr/>
              <a:t>66</a:t>
            </a:fld>
            <a:endParaRPr lang="en-US" altLang="zh-CN"/>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p:txBody>
          <a:bodyPr/>
          <a:lstStyle/>
          <a:p>
            <a:pPr eaLnBrk="1" hangingPunct="1"/>
            <a:r>
              <a:rPr lang="en-US" altLang="zh-CN" smtClean="0"/>
              <a:t>Image Acquisition</a:t>
            </a:r>
            <a:endParaRPr lang="zh-CN" altLang="en-US" smtClean="0"/>
          </a:p>
        </p:txBody>
      </p:sp>
      <p:sp>
        <p:nvSpPr>
          <p:cNvPr id="71683" name="Rectangle 3"/>
          <p:cNvSpPr>
            <a:spLocks noGrp="1" noChangeArrowheads="1"/>
          </p:cNvSpPr>
          <p:nvPr>
            <p:ph idx="4294967295"/>
          </p:nvPr>
        </p:nvSpPr>
        <p:spPr/>
        <p:txBody>
          <a:bodyPr/>
          <a:lstStyle/>
          <a:p>
            <a:pPr algn="just" eaLnBrk="1" hangingPunct="1"/>
            <a:r>
              <a:rPr lang="en-US" altLang="zh-CN" smtClean="0"/>
              <a:t>The first process of image processing, foundation of any vision system.</a:t>
            </a:r>
            <a:endParaRPr lang="zh-CN" altLang="en-US" smtClean="0"/>
          </a:p>
          <a:p>
            <a:pPr algn="just" eaLnBrk="1" hangingPunct="1"/>
            <a:r>
              <a:rPr lang="en-US" altLang="zh-CN" smtClean="0"/>
              <a:t>Imaging sensor that  can digitize the signal collected by them</a:t>
            </a:r>
            <a:endParaRPr lang="zh-CN" altLang="en-US" smtClean="0"/>
          </a:p>
          <a:p>
            <a:pPr lvl="1" algn="just" eaLnBrk="1" hangingPunct="1"/>
            <a:r>
              <a:rPr lang="en-US" altLang="zh-CN" smtClean="0"/>
              <a:t>Video camera</a:t>
            </a:r>
            <a:endParaRPr lang="zh-CN" altLang="en-US" smtClean="0"/>
          </a:p>
          <a:p>
            <a:pPr lvl="1" algn="just" eaLnBrk="1" hangingPunct="1"/>
            <a:r>
              <a:rPr lang="en-US" altLang="zh-CN" smtClean="0"/>
              <a:t>Digital camera</a:t>
            </a:r>
            <a:endParaRPr lang="zh-CN" altLang="en-US" smtClean="0"/>
          </a:p>
          <a:p>
            <a:pPr lvl="1" algn="just" eaLnBrk="1" hangingPunct="1"/>
            <a:r>
              <a:rPr lang="en-US" altLang="zh-CN" smtClean="0"/>
              <a:t>Conventional camera &amp; analog-to-digital converter</a:t>
            </a:r>
            <a:endParaRPr lang="zh-CN" altLang="en-US" smtClean="0"/>
          </a:p>
        </p:txBody>
      </p:sp>
      <p:sp>
        <p:nvSpPr>
          <p:cNvPr id="71684"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69D2A0A-2542-4622-819D-79279D1355A5}" type="slidenum">
              <a:rPr lang="zh-CN" altLang="en-US"/>
              <a:pPr/>
              <a:t>67</a:t>
            </a:fld>
            <a:endParaRPr lang="en-US" altLang="zh-CN"/>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p:txBody>
          <a:bodyPr/>
          <a:lstStyle/>
          <a:p>
            <a:pPr eaLnBrk="1" hangingPunct="1"/>
            <a:r>
              <a:rPr lang="en-US" altLang="zh-CN" smtClean="0"/>
              <a:t>Image enhancement</a:t>
            </a:r>
            <a:endParaRPr lang="zh-CN" altLang="en-US" smtClean="0"/>
          </a:p>
        </p:txBody>
      </p:sp>
      <p:sp>
        <p:nvSpPr>
          <p:cNvPr id="72707" name="Rectangle 3"/>
          <p:cNvSpPr>
            <a:spLocks noGrp="1" noChangeArrowheads="1"/>
          </p:cNvSpPr>
          <p:nvPr>
            <p:ph idx="4294967295"/>
          </p:nvPr>
        </p:nvSpPr>
        <p:spPr>
          <a:xfrm>
            <a:off x="1182688" y="2017713"/>
            <a:ext cx="7493000" cy="4114800"/>
          </a:xfrm>
        </p:spPr>
        <p:txBody>
          <a:bodyPr/>
          <a:lstStyle/>
          <a:p>
            <a:pPr algn="just" eaLnBrk="1" hangingPunct="1"/>
            <a:r>
              <a:rPr lang="en-US" altLang="zh-CN" smtClean="0"/>
              <a:t>aim</a:t>
            </a:r>
            <a:endParaRPr lang="zh-CN" altLang="en-US" smtClean="0"/>
          </a:p>
          <a:p>
            <a:pPr lvl="1" algn="just" eaLnBrk="1" hangingPunct="1"/>
            <a:r>
              <a:rPr lang="en-US" altLang="zh-CN" sz="3200" smtClean="0"/>
              <a:t>to improve the interpretability or perception of information in images for human viewers; </a:t>
            </a:r>
            <a:endParaRPr lang="zh-CN" altLang="en-US" sz="3200" smtClean="0"/>
          </a:p>
          <a:p>
            <a:pPr lvl="1" algn="just" eaLnBrk="1" hangingPunct="1"/>
            <a:r>
              <a:rPr lang="en-US" altLang="zh-CN" sz="3200" smtClean="0"/>
              <a:t>to provide `better' input for other automated image processing techniques. </a:t>
            </a:r>
            <a:endParaRPr lang="zh-CN" altLang="en-US" sz="3200" smtClean="0"/>
          </a:p>
          <a:p>
            <a:pPr algn="just" eaLnBrk="1" hangingPunct="1">
              <a:buFont typeface="Wingdings" pitchFamily="2" charset="2"/>
              <a:buNone/>
            </a:pPr>
            <a:r>
              <a:rPr lang="en-US" altLang="zh-CN" smtClean="0"/>
              <a:t>        </a:t>
            </a:r>
            <a:endParaRPr lang="zh-CN" altLang="en-US" smtClean="0"/>
          </a:p>
        </p:txBody>
      </p:sp>
      <p:sp>
        <p:nvSpPr>
          <p:cNvPr id="72708"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9A96C6B-2655-45BF-86E9-D4D59FF495CD}" type="slidenum">
              <a:rPr lang="zh-CN" altLang="en-US"/>
              <a:pPr/>
              <a:t>68</a:t>
            </a:fld>
            <a:endParaRPr lang="en-US" altLang="zh-CN"/>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p:txBody>
          <a:bodyPr/>
          <a:lstStyle/>
          <a:p>
            <a:pPr eaLnBrk="1" hangingPunct="1"/>
            <a:r>
              <a:rPr lang="en-US" altLang="zh-CN" smtClean="0"/>
              <a:t>Image enhancement</a:t>
            </a:r>
            <a:endParaRPr lang="zh-CN" altLang="en-US" smtClean="0"/>
          </a:p>
        </p:txBody>
      </p:sp>
      <p:sp>
        <p:nvSpPr>
          <p:cNvPr id="73731" name="Rectangle 3"/>
          <p:cNvSpPr>
            <a:spLocks noGrp="1" noChangeArrowheads="1"/>
          </p:cNvSpPr>
          <p:nvPr>
            <p:ph idx="4294967295"/>
          </p:nvPr>
        </p:nvSpPr>
        <p:spPr/>
        <p:txBody>
          <a:bodyPr/>
          <a:lstStyle/>
          <a:p>
            <a:pPr algn="just" eaLnBrk="1" hangingPunct="1"/>
            <a:r>
              <a:rPr lang="en-US" altLang="zh-CN" smtClean="0"/>
              <a:t>Image enhancement techniques are very subjective, and can be divided into two broad categories: </a:t>
            </a:r>
            <a:endParaRPr lang="zh-CN" altLang="en-US" smtClean="0"/>
          </a:p>
          <a:p>
            <a:pPr lvl="1" eaLnBrk="1" hangingPunct="1"/>
            <a:r>
              <a:rPr lang="en-US" altLang="zh-CN" smtClean="0"/>
              <a:t>Spatial domain methods, which operate directly on pixels</a:t>
            </a:r>
            <a:endParaRPr lang="zh-CN" altLang="en-US" smtClean="0"/>
          </a:p>
          <a:p>
            <a:pPr lvl="1" eaLnBrk="1" hangingPunct="1"/>
            <a:r>
              <a:rPr lang="en-US" altLang="zh-CN" smtClean="0"/>
              <a:t>frequency domain methods, which operate on the Fourier transform of an image. </a:t>
            </a:r>
            <a:endParaRPr lang="zh-CN" altLang="en-US" smtClean="0"/>
          </a:p>
          <a:p>
            <a:pPr algn="just" eaLnBrk="1" hangingPunct="1">
              <a:lnSpc>
                <a:spcPct val="80000"/>
              </a:lnSpc>
            </a:pPr>
            <a:endParaRPr lang="zh-CN" altLang="en-US" sz="2400" smtClean="0"/>
          </a:p>
        </p:txBody>
      </p:sp>
      <p:sp>
        <p:nvSpPr>
          <p:cNvPr id="73732"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1E3362-FDA9-4599-B45A-1D0B000EF4CD}" type="slidenum">
              <a:rPr lang="zh-CN" altLang="en-US"/>
              <a:pPr/>
              <a:t>69</a:t>
            </a:fld>
            <a:endParaRPr lang="en-US" altLang="zh-C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p:txBody>
          <a:bodyPr/>
          <a:lstStyle/>
          <a:p>
            <a:pPr eaLnBrk="1" hangingPunct="1"/>
            <a:r>
              <a:rPr lang="en-US" altLang="zh-CN" smtClean="0"/>
              <a:t>Grading System</a:t>
            </a:r>
            <a:endParaRPr lang="zh-CN" altLang="en-US" smtClean="0"/>
          </a:p>
        </p:txBody>
      </p:sp>
      <p:sp>
        <p:nvSpPr>
          <p:cNvPr id="10243" name="Rectangle 3"/>
          <p:cNvSpPr>
            <a:spLocks noGrp="1" noChangeArrowheads="1"/>
          </p:cNvSpPr>
          <p:nvPr>
            <p:ph idx="4294967295"/>
          </p:nvPr>
        </p:nvSpPr>
        <p:spPr/>
        <p:txBody>
          <a:bodyPr/>
          <a:lstStyle/>
          <a:p>
            <a:pPr eaLnBrk="1" hangingPunct="1"/>
            <a:r>
              <a:rPr lang="en-US" altLang="zh-CN" smtClean="0"/>
              <a:t>Total score: 100 points</a:t>
            </a:r>
            <a:endParaRPr lang="zh-CN" altLang="en-US" smtClean="0"/>
          </a:p>
          <a:p>
            <a:pPr lvl="1" eaLnBrk="1" hangingPunct="1"/>
            <a:r>
              <a:rPr lang="en-US" altLang="zh-CN" smtClean="0"/>
              <a:t>Attendance: 10%</a:t>
            </a:r>
            <a:endParaRPr lang="zh-CN" altLang="en-US" smtClean="0"/>
          </a:p>
          <a:p>
            <a:pPr lvl="1" eaLnBrk="1" hangingPunct="1"/>
            <a:r>
              <a:rPr lang="en-US" altLang="zh-CN" smtClean="0"/>
              <a:t>Homework: 30%</a:t>
            </a:r>
            <a:endParaRPr lang="zh-CN" altLang="en-US" smtClean="0"/>
          </a:p>
          <a:p>
            <a:pPr lvl="1" eaLnBrk="1" hangingPunct="1"/>
            <a:r>
              <a:rPr lang="en-US" altLang="zh-CN" smtClean="0"/>
              <a:t>Final Exams (closed book): 60%</a:t>
            </a:r>
            <a:endParaRPr lang="zh-CN" altLang="en-US" smtClean="0"/>
          </a:p>
        </p:txBody>
      </p:sp>
      <p:sp>
        <p:nvSpPr>
          <p:cNvPr id="10244"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7DA6651-8310-43C7-BF09-FEA83B0CE695}" type="slidenum">
              <a:rPr lang="zh-CN" altLang="en-US"/>
              <a:pPr/>
              <a:t>7</a:t>
            </a:fld>
            <a:endParaRPr lang="en-US" altLang="zh-CN"/>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p:txBody>
          <a:bodyPr/>
          <a:lstStyle/>
          <a:p>
            <a:pPr eaLnBrk="1" hangingPunct="1"/>
            <a:r>
              <a:rPr lang="en-US" altLang="zh-CN" smtClean="0"/>
              <a:t>Example 1</a:t>
            </a:r>
            <a:endParaRPr lang="zh-CN" altLang="en-US" smtClean="0"/>
          </a:p>
        </p:txBody>
      </p:sp>
      <p:sp>
        <p:nvSpPr>
          <p:cNvPr id="74755" name="Rectangle 3"/>
          <p:cNvSpPr>
            <a:spLocks noGrp="1" noChangeArrowheads="1"/>
          </p:cNvSpPr>
          <p:nvPr>
            <p:ph idx="4294967295"/>
          </p:nvPr>
        </p:nvSpPr>
        <p:spPr/>
        <p:txBody>
          <a:bodyPr/>
          <a:lstStyle/>
          <a:p>
            <a:pPr eaLnBrk="1" hangingPunct="1">
              <a:lnSpc>
                <a:spcPct val="90000"/>
              </a:lnSpc>
            </a:pPr>
            <a:r>
              <a:rPr lang="en-US" altLang="zh-CN" smtClean="0"/>
              <a:t>Image enhancement with spatial methods</a:t>
            </a:r>
            <a:endParaRPr lang="zh-CN" altLang="en-US" smtClean="0"/>
          </a:p>
          <a:p>
            <a:pPr eaLnBrk="1" hangingPunct="1">
              <a:lnSpc>
                <a:spcPct val="90000"/>
              </a:lnSpc>
            </a:pPr>
            <a:endParaRPr lang="zh-CN" altLang="en-US" smtClean="0"/>
          </a:p>
          <a:p>
            <a:pPr eaLnBrk="1" hangingPunct="1">
              <a:lnSpc>
                <a:spcPct val="90000"/>
              </a:lnSpc>
            </a:pPr>
            <a:endParaRPr lang="zh-CN" altLang="en-US" smtClean="0"/>
          </a:p>
          <a:p>
            <a:pPr eaLnBrk="1" hangingPunct="1">
              <a:lnSpc>
                <a:spcPct val="90000"/>
              </a:lnSpc>
            </a:pPr>
            <a:endParaRPr lang="zh-CN" altLang="en-US" smtClean="0"/>
          </a:p>
          <a:p>
            <a:pPr eaLnBrk="1" hangingPunct="1">
              <a:lnSpc>
                <a:spcPct val="90000"/>
              </a:lnSpc>
            </a:pPr>
            <a:endParaRPr lang="zh-CN" altLang="en-US" smtClean="0"/>
          </a:p>
          <a:p>
            <a:pPr eaLnBrk="1" hangingPunct="1">
              <a:lnSpc>
                <a:spcPct val="90000"/>
              </a:lnSpc>
            </a:pPr>
            <a:endParaRPr lang="zh-CN" altLang="en-US" smtClean="0"/>
          </a:p>
          <a:p>
            <a:pPr eaLnBrk="1" hangingPunct="1">
              <a:lnSpc>
                <a:spcPct val="90000"/>
              </a:lnSpc>
            </a:pPr>
            <a:endParaRPr lang="zh-CN" altLang="en-US" smtClean="0"/>
          </a:p>
        </p:txBody>
      </p:sp>
      <p:pic>
        <p:nvPicPr>
          <p:cNvPr id="74756" name="Picture 4" descr="application of the median fil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997200"/>
            <a:ext cx="73437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灯片编号占位符 4"/>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A0CDAE7-6808-4126-ABB4-573F619DCB01}" type="slidenum">
              <a:rPr lang="zh-CN" altLang="en-US"/>
              <a:pPr/>
              <a:t>70</a:t>
            </a:fld>
            <a:endParaRPr lang="en-US" altLang="zh-CN"/>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p:txBody>
          <a:bodyPr/>
          <a:lstStyle/>
          <a:p>
            <a:pPr eaLnBrk="1" hangingPunct="1"/>
            <a:r>
              <a:rPr lang="en-US" altLang="zh-CN" smtClean="0"/>
              <a:t>Example 2</a:t>
            </a:r>
            <a:endParaRPr lang="zh-CN" altLang="en-US" smtClean="0"/>
          </a:p>
        </p:txBody>
      </p:sp>
      <p:sp>
        <p:nvSpPr>
          <p:cNvPr id="75779" name="Rectangle 3"/>
          <p:cNvSpPr>
            <a:spLocks noGrp="1" noChangeArrowheads="1"/>
          </p:cNvSpPr>
          <p:nvPr>
            <p:ph idx="4294967295"/>
          </p:nvPr>
        </p:nvSpPr>
        <p:spPr/>
        <p:txBody>
          <a:bodyPr/>
          <a:lstStyle/>
          <a:p>
            <a:pPr eaLnBrk="1" hangingPunct="1"/>
            <a:r>
              <a:rPr lang="en-US" altLang="zh-CN" smtClean="0"/>
              <a:t>Image enhancement with frequency methods</a:t>
            </a:r>
            <a:endParaRPr lang="zh-CN" altLang="en-US" smtClean="0"/>
          </a:p>
        </p:txBody>
      </p:sp>
      <p:pic>
        <p:nvPicPr>
          <p:cNvPr id="75780" name="Picture 4" descr="int-ip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938" y="2565400"/>
            <a:ext cx="4237037" cy="400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矩形 4"/>
          <p:cNvSpPr>
            <a:spLocks noChangeArrowheads="1"/>
          </p:cNvSpPr>
          <p:nvPr/>
        </p:nvSpPr>
        <p:spPr bwMode="auto">
          <a:xfrm>
            <a:off x="7896225" y="2924175"/>
            <a:ext cx="12477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800">
                <a:solidFill>
                  <a:srgbClr val="000000"/>
                </a:solidFill>
                <a:sym typeface="Tahoma" pitchFamily="34" charset="0"/>
              </a:rPr>
              <a:t>Fourier spectrum</a:t>
            </a:r>
            <a:endParaRPr lang="zh-CN" altLang="en-US" sz="1800">
              <a:solidFill>
                <a:srgbClr val="000000"/>
              </a:solidFill>
              <a:sym typeface="Tahoma" pitchFamily="34" charset="0"/>
            </a:endParaRPr>
          </a:p>
        </p:txBody>
      </p:sp>
      <p:sp>
        <p:nvSpPr>
          <p:cNvPr id="75782" name="灯片编号占位符 5"/>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B91439B-7B56-43BB-BD0E-7FC5BFCC1EB7}" type="slidenum">
              <a:rPr lang="zh-CN" altLang="en-US"/>
              <a:pPr/>
              <a:t>71</a:t>
            </a:fld>
            <a:endParaRPr lang="en-US" altLang="zh-CN"/>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p:txBody>
          <a:bodyPr/>
          <a:lstStyle/>
          <a:p>
            <a:pPr eaLnBrk="1" hangingPunct="1"/>
            <a:r>
              <a:rPr lang="en-US" altLang="zh-CN" smtClean="0"/>
              <a:t>Image Restoration</a:t>
            </a:r>
            <a:endParaRPr lang="zh-CN" altLang="en-US" smtClean="0"/>
          </a:p>
        </p:txBody>
      </p:sp>
      <p:sp>
        <p:nvSpPr>
          <p:cNvPr id="76803" name="Rectangle 3"/>
          <p:cNvSpPr>
            <a:spLocks noGrp="1" noChangeArrowheads="1"/>
          </p:cNvSpPr>
          <p:nvPr>
            <p:ph idx="4294967295"/>
          </p:nvPr>
        </p:nvSpPr>
        <p:spPr>
          <a:xfrm>
            <a:off x="1182688" y="2017713"/>
            <a:ext cx="7772400" cy="4435475"/>
          </a:xfrm>
        </p:spPr>
        <p:txBody>
          <a:bodyPr/>
          <a:lstStyle/>
          <a:p>
            <a:pPr algn="just" eaLnBrk="1" hangingPunct="1">
              <a:spcBef>
                <a:spcPct val="0"/>
              </a:spcBef>
            </a:pPr>
            <a:r>
              <a:rPr lang="en-US" altLang="zh-CN" sz="2800" smtClean="0"/>
              <a:t>Restoration attempts to reconstruct or recover an image that has been degraded by using a priori knowledge of the degradation phenomenon.</a:t>
            </a:r>
            <a:endParaRPr lang="zh-CN" altLang="en-US" sz="2800" smtClean="0"/>
          </a:p>
          <a:p>
            <a:pPr algn="just" eaLnBrk="1" hangingPunct="1">
              <a:spcBef>
                <a:spcPct val="0"/>
              </a:spcBef>
            </a:pPr>
            <a:r>
              <a:rPr lang="en-US" altLang="zh-CN" sz="2800" smtClean="0"/>
              <a:t>Objective: the judgment of image restoration result is objective, not based on human subjective preferences.</a:t>
            </a:r>
            <a:endParaRPr lang="zh-CN" altLang="en-US" sz="2800" smtClean="0"/>
          </a:p>
          <a:p>
            <a:pPr algn="just" eaLnBrk="1" hangingPunct="1">
              <a:spcBef>
                <a:spcPct val="0"/>
              </a:spcBef>
            </a:pPr>
            <a:r>
              <a:rPr lang="en-US" altLang="zh-CN" sz="2800" smtClean="0"/>
              <a:t>It tends to be based on mathematical or probabilistic models of image degradation.</a:t>
            </a:r>
            <a:endParaRPr lang="zh-CN" altLang="en-US" smtClean="0"/>
          </a:p>
        </p:txBody>
      </p:sp>
      <p:sp>
        <p:nvSpPr>
          <p:cNvPr id="76804"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580E96B-C525-46F4-A8EA-C4EA4B69D82E}" type="slidenum">
              <a:rPr lang="zh-CN" altLang="en-US"/>
              <a:pPr/>
              <a:t>72</a:t>
            </a:fld>
            <a:endParaRPr lang="en-US" altLang="zh-CN"/>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p:txBody>
          <a:bodyPr/>
          <a:lstStyle/>
          <a:p>
            <a:pPr eaLnBrk="1" hangingPunct="1"/>
            <a:r>
              <a:rPr lang="en-US" altLang="zh-CN" smtClean="0"/>
              <a:t>Color Image Processing</a:t>
            </a:r>
            <a:endParaRPr lang="zh-CN" altLang="en-US" smtClean="0"/>
          </a:p>
        </p:txBody>
      </p:sp>
      <p:sp>
        <p:nvSpPr>
          <p:cNvPr id="77827" name="Rectangle 3"/>
          <p:cNvSpPr>
            <a:spLocks noGrp="1" noChangeArrowheads="1"/>
          </p:cNvSpPr>
          <p:nvPr>
            <p:ph idx="4294967295"/>
          </p:nvPr>
        </p:nvSpPr>
        <p:spPr/>
        <p:txBody>
          <a:bodyPr/>
          <a:lstStyle/>
          <a:p>
            <a:pPr algn="just" eaLnBrk="1" hangingPunct="1"/>
            <a:r>
              <a:rPr lang="en-US" altLang="zh-CN" smtClean="0"/>
              <a:t>Because of the significant increase in the use of digital images over the internet, CIP has been gaining in importance. The chapter 6 covers</a:t>
            </a:r>
            <a:endParaRPr lang="zh-CN" altLang="en-US" smtClean="0"/>
          </a:p>
          <a:p>
            <a:pPr lvl="1" eaLnBrk="1" hangingPunct="1"/>
            <a:r>
              <a:rPr lang="en-US" altLang="zh-CN" smtClean="0"/>
              <a:t>the fundamental concepts in color models</a:t>
            </a:r>
            <a:endParaRPr lang="zh-CN" altLang="en-US" smtClean="0"/>
          </a:p>
          <a:p>
            <a:pPr lvl="1" eaLnBrk="1" hangingPunct="1"/>
            <a:r>
              <a:rPr lang="en-US" altLang="zh-CN" smtClean="0"/>
              <a:t>Basic color processing</a:t>
            </a:r>
            <a:endParaRPr lang="zh-CN" altLang="en-US" smtClean="0"/>
          </a:p>
        </p:txBody>
      </p:sp>
      <p:sp>
        <p:nvSpPr>
          <p:cNvPr id="77828"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22D24FE-70D2-4DA6-8578-B5C014DF83DB}" type="slidenum">
              <a:rPr lang="zh-CN" altLang="en-US"/>
              <a:pPr/>
              <a:t>73</a:t>
            </a:fld>
            <a:endParaRPr lang="en-US" altLang="zh-CN"/>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p:txBody>
          <a:bodyPr/>
          <a:lstStyle/>
          <a:p>
            <a:pPr eaLnBrk="1" hangingPunct="1"/>
            <a:r>
              <a:rPr lang="en-US" altLang="zh-CN" smtClean="0"/>
              <a:t>Image Compression</a:t>
            </a:r>
            <a:endParaRPr lang="zh-CN" altLang="en-US" smtClean="0"/>
          </a:p>
        </p:txBody>
      </p:sp>
      <p:sp>
        <p:nvSpPr>
          <p:cNvPr id="78851" name="Rectangle 3"/>
          <p:cNvSpPr>
            <a:spLocks noGrp="1" noChangeArrowheads="1"/>
          </p:cNvSpPr>
          <p:nvPr>
            <p:ph idx="4294967295"/>
          </p:nvPr>
        </p:nvSpPr>
        <p:spPr/>
        <p:txBody>
          <a:bodyPr/>
          <a:lstStyle/>
          <a:p>
            <a:pPr algn="just" eaLnBrk="1" hangingPunct="1"/>
            <a:r>
              <a:rPr lang="en-US" altLang="zh-CN" smtClean="0"/>
              <a:t>Aim: Reducing the storage required to save an image, or the bandwidth required to transmit it.</a:t>
            </a:r>
            <a:endParaRPr lang="zh-CN" altLang="en-US" smtClean="0"/>
          </a:p>
          <a:p>
            <a:pPr algn="just" eaLnBrk="1" hangingPunct="1"/>
            <a:r>
              <a:rPr lang="en-US" altLang="zh-CN" smtClean="0"/>
              <a:t>Storage technology has improved significantly, but transmission capacity hasn</a:t>
            </a:r>
            <a:r>
              <a:rPr lang="en-US" altLang="zh-CN" smtClean="0">
                <a:latin typeface="Times New Roman" pitchFamily="18" charset="0"/>
                <a:sym typeface="Times New Roman" pitchFamily="18" charset="0"/>
              </a:rPr>
              <a:t>’</a:t>
            </a:r>
            <a:r>
              <a:rPr lang="en-US" altLang="zh-CN" smtClean="0"/>
              <a:t>t been obtained the same improvement, so the compression is necessary.</a:t>
            </a:r>
            <a:endParaRPr lang="zh-CN" altLang="en-US" smtClean="0"/>
          </a:p>
        </p:txBody>
      </p:sp>
      <p:sp>
        <p:nvSpPr>
          <p:cNvPr id="78852"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44FF19E-323D-4C60-9F93-5D2611BD519D}" type="slidenum">
              <a:rPr lang="zh-CN" altLang="en-US"/>
              <a:pPr/>
              <a:t>74</a:t>
            </a:fld>
            <a:endParaRPr lang="en-US" altLang="zh-CN"/>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idx="4294967295"/>
          </p:nvPr>
        </p:nvSpPr>
        <p:spPr/>
        <p:txBody>
          <a:bodyPr/>
          <a:lstStyle/>
          <a:p>
            <a:pPr eaLnBrk="1" hangingPunct="1"/>
            <a:r>
              <a:rPr lang="en-US" altLang="zh-CN" smtClean="0"/>
              <a:t>Image Segmentation</a:t>
            </a:r>
            <a:endParaRPr lang="zh-CN" altLang="en-US" smtClean="0"/>
          </a:p>
        </p:txBody>
      </p:sp>
      <p:sp>
        <p:nvSpPr>
          <p:cNvPr id="79875" name="Rectangle 3"/>
          <p:cNvSpPr>
            <a:spLocks noGrp="1" noChangeArrowheads="1"/>
          </p:cNvSpPr>
          <p:nvPr>
            <p:ph idx="4294967295"/>
          </p:nvPr>
        </p:nvSpPr>
        <p:spPr/>
        <p:txBody>
          <a:bodyPr/>
          <a:lstStyle/>
          <a:p>
            <a:pPr eaLnBrk="1" hangingPunct="1"/>
            <a:r>
              <a:rPr lang="en-US" altLang="zh-CN" smtClean="0"/>
              <a:t>Task: Partition an image into its constituent(</a:t>
            </a:r>
            <a:r>
              <a:rPr lang="zh-CN" altLang="en-US" smtClean="0"/>
              <a:t>构成的</a:t>
            </a:r>
            <a:r>
              <a:rPr lang="en-US" altLang="zh-CN" smtClean="0"/>
              <a:t>) parts or objects</a:t>
            </a:r>
            <a:endParaRPr lang="zh-CN" altLang="en-US" smtClean="0"/>
          </a:p>
          <a:p>
            <a:pPr eaLnBrk="1" hangingPunct="1"/>
            <a:r>
              <a:rPr lang="en-US" altLang="zh-CN" smtClean="0"/>
              <a:t>Autonomous segmentation is one of the most difficult tasks in DIP</a:t>
            </a:r>
            <a:endParaRPr lang="zh-CN" altLang="en-US" smtClean="0"/>
          </a:p>
          <a:p>
            <a:pPr eaLnBrk="1" hangingPunct="1"/>
            <a:r>
              <a:rPr lang="en-US" altLang="zh-CN" smtClean="0"/>
              <a:t>The more accurate the segmentation, the more likely recognition is to succeed</a:t>
            </a:r>
            <a:endParaRPr lang="zh-CN" altLang="en-US" smtClean="0"/>
          </a:p>
        </p:txBody>
      </p:sp>
      <p:sp>
        <p:nvSpPr>
          <p:cNvPr id="79876"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8E9C8C8-7EBA-415C-AA10-E92A03E905B3}" type="slidenum">
              <a:rPr lang="zh-CN" altLang="en-US"/>
              <a:pPr/>
              <a:t>75</a:t>
            </a:fld>
            <a:endParaRPr lang="en-US" altLang="zh-CN"/>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p:txBody>
          <a:bodyPr/>
          <a:lstStyle/>
          <a:p>
            <a:pPr eaLnBrk="1" hangingPunct="1"/>
            <a:r>
              <a:rPr lang="zh-CN" altLang="en-US" smtClean="0"/>
              <a:t> </a:t>
            </a:r>
            <a:r>
              <a:rPr lang="en-US" altLang="zh-CN" smtClean="0"/>
              <a:t>Representation and Description</a:t>
            </a:r>
            <a:endParaRPr lang="zh-CN" altLang="en-US" smtClean="0"/>
          </a:p>
        </p:txBody>
      </p:sp>
      <p:sp>
        <p:nvSpPr>
          <p:cNvPr id="80899" name="Rectangle 3"/>
          <p:cNvSpPr>
            <a:spLocks noGrp="1" noChangeArrowheads="1"/>
          </p:cNvSpPr>
          <p:nvPr>
            <p:ph idx="4294967295"/>
          </p:nvPr>
        </p:nvSpPr>
        <p:spPr/>
        <p:txBody>
          <a:bodyPr/>
          <a:lstStyle/>
          <a:p>
            <a:pPr algn="just" eaLnBrk="1" hangingPunct="1"/>
            <a:r>
              <a:rPr lang="en-US" altLang="zh-CN" sz="2800" smtClean="0"/>
              <a:t>Representation of raw pixel data with either the boundary of a region, or all the points in the region itself.</a:t>
            </a:r>
            <a:endParaRPr lang="zh-CN" altLang="en-US" sz="2800" smtClean="0"/>
          </a:p>
          <a:p>
            <a:pPr lvl="1" algn="just" eaLnBrk="1" hangingPunct="1"/>
            <a:r>
              <a:rPr lang="en-US" altLang="zh-CN" smtClean="0"/>
              <a:t>Boundary representation for focusing external shape characteristics, like corners and inflections</a:t>
            </a:r>
            <a:endParaRPr lang="zh-CN" altLang="en-US" smtClean="0"/>
          </a:p>
          <a:p>
            <a:pPr lvl="1" algn="just" eaLnBrk="1" hangingPunct="1"/>
            <a:r>
              <a:rPr lang="en-US" altLang="zh-CN" smtClean="0"/>
              <a:t>Region representation for focusing internal properties, like texture or skeletal shape</a:t>
            </a:r>
            <a:endParaRPr lang="zh-CN" altLang="en-US" smtClean="0"/>
          </a:p>
        </p:txBody>
      </p:sp>
      <p:sp>
        <p:nvSpPr>
          <p:cNvPr id="80900"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5DE2082-EBC8-4B3D-9F9F-66FBC2081410}" type="slidenum">
              <a:rPr lang="zh-CN" altLang="en-US"/>
              <a:pPr/>
              <a:t>76</a:t>
            </a:fld>
            <a:endParaRPr lang="en-US" altLang="zh-CN"/>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4"/>
          <p:cNvSpPr>
            <a:spLocks noGrp="1"/>
          </p:cNvSpPr>
          <p:nvPr>
            <p:ph type="sldNum" sz="quarter" idx="12"/>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itchFamily="18" charset="0"/>
                <a:ea typeface="宋体" pitchFamily="2" charset="-122"/>
              </a:defRPr>
            </a:lvl1pPr>
            <a:lvl2pPr marL="742950" indent="-285750">
              <a:defRPr sz="2400" b="1">
                <a:solidFill>
                  <a:schemeClr val="tx1"/>
                </a:solidFill>
                <a:latin typeface="Times New Roman" pitchFamily="18" charset="0"/>
                <a:ea typeface="宋体" pitchFamily="2" charset="-122"/>
              </a:defRPr>
            </a:lvl2pPr>
            <a:lvl3pPr marL="1143000" indent="-228600">
              <a:defRPr sz="2400" b="1">
                <a:solidFill>
                  <a:schemeClr val="tx1"/>
                </a:solidFill>
                <a:latin typeface="Times New Roman" pitchFamily="18" charset="0"/>
                <a:ea typeface="宋体" pitchFamily="2" charset="-122"/>
              </a:defRPr>
            </a:lvl3pPr>
            <a:lvl4pPr marL="1600200" indent="-228600">
              <a:defRPr sz="2400" b="1">
                <a:solidFill>
                  <a:schemeClr val="tx1"/>
                </a:solidFill>
                <a:latin typeface="Times New Roman" pitchFamily="18" charset="0"/>
                <a:ea typeface="宋体" pitchFamily="2" charset="-122"/>
              </a:defRPr>
            </a:lvl4pPr>
            <a:lvl5pPr marL="2057400" indent="-228600">
              <a:defRPr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sz="2400" b="1">
                <a:solidFill>
                  <a:schemeClr val="tx1"/>
                </a:solidFill>
                <a:latin typeface="Times New Roman" pitchFamily="18" charset="0"/>
                <a:ea typeface="宋体" pitchFamily="2" charset="-122"/>
              </a:defRPr>
            </a:lvl9pPr>
          </a:lstStyle>
          <a:p>
            <a:endParaRPr lang="en-US" altLang="zh-CN" sz="1800" smtClean="0"/>
          </a:p>
        </p:txBody>
      </p:sp>
      <p:sp>
        <p:nvSpPr>
          <p:cNvPr id="81923" name="Rectangle 2"/>
          <p:cNvSpPr>
            <a:spLocks noGrp="1" noChangeArrowheads="1"/>
          </p:cNvSpPr>
          <p:nvPr>
            <p:ph type="title" idx="4294967295"/>
          </p:nvPr>
        </p:nvSpPr>
        <p:spPr/>
        <p:txBody>
          <a:bodyPr/>
          <a:lstStyle/>
          <a:p>
            <a:pPr eaLnBrk="1" hangingPunct="1"/>
            <a:r>
              <a:rPr lang="zh-CN" altLang="en-US" smtClean="0"/>
              <a:t> </a:t>
            </a:r>
            <a:r>
              <a:rPr lang="en-US" altLang="zh-CN" smtClean="0"/>
              <a:t>Representation and Description</a:t>
            </a:r>
            <a:endParaRPr lang="zh-CN" altLang="en-US" smtClean="0"/>
          </a:p>
        </p:txBody>
      </p:sp>
      <p:sp>
        <p:nvSpPr>
          <p:cNvPr id="81924" name="Rectangle 3"/>
          <p:cNvSpPr>
            <a:spLocks noGrp="1" noChangeArrowheads="1"/>
          </p:cNvSpPr>
          <p:nvPr>
            <p:ph idx="4294967295"/>
          </p:nvPr>
        </p:nvSpPr>
        <p:spPr/>
        <p:txBody>
          <a:bodyPr/>
          <a:lstStyle/>
          <a:p>
            <a:pPr eaLnBrk="1" hangingPunct="1"/>
            <a:r>
              <a:rPr lang="en-US" altLang="zh-CN" smtClean="0"/>
              <a:t>Description or Feature selection:</a:t>
            </a:r>
            <a:endParaRPr lang="zh-CN" altLang="en-US" smtClean="0"/>
          </a:p>
          <a:p>
            <a:pPr eaLnBrk="1" hangingPunct="1">
              <a:buFont typeface="Wingdings" pitchFamily="2" charset="2"/>
              <a:buNone/>
            </a:pPr>
            <a:r>
              <a:rPr lang="en-US" altLang="zh-CN" smtClean="0"/>
              <a:t>   Extracting attributes that result in some quantitative information of interest or are basic for differentiating one class of objects from another.</a:t>
            </a:r>
            <a:endParaRPr lang="zh-CN" altLang="en-US" smtClean="0"/>
          </a:p>
        </p:txBody>
      </p:sp>
      <p:sp>
        <p:nvSpPr>
          <p:cNvPr id="81925" name="灯片编号占位符 3"/>
          <p:cNvSpPr>
            <a:spLocks noGrp="1" noChangeArrowheads="1"/>
          </p:cNvSpPr>
          <p:nvPr/>
        </p:nvSpPr>
        <p:spPr bwMode="auto">
          <a:xfrm>
            <a:off x="7042150" y="6356350"/>
            <a:ext cx="698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E2A0300-91D8-4111-A93F-74A096757B99}" type="slidenum">
              <a:rPr lang="zh-CN" altLang="en-US"/>
              <a:pPr/>
              <a:t>77</a:t>
            </a:fld>
            <a:endParaRPr lang="en-US" altLang="zh-CN"/>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p:txBody>
          <a:bodyPr/>
          <a:lstStyle/>
          <a:p>
            <a:pPr eaLnBrk="1" hangingPunct="1"/>
            <a:r>
              <a:rPr lang="en-US" altLang="zh-CN" smtClean="0"/>
              <a:t>Recognition &amp; Interpretation</a:t>
            </a:r>
            <a:endParaRPr lang="zh-CN" altLang="en-US" smtClean="0"/>
          </a:p>
        </p:txBody>
      </p:sp>
      <p:sp>
        <p:nvSpPr>
          <p:cNvPr id="82947" name="Rectangle 3"/>
          <p:cNvSpPr>
            <a:spLocks noGrp="1" noChangeArrowheads="1"/>
          </p:cNvSpPr>
          <p:nvPr>
            <p:ph idx="4294967295"/>
          </p:nvPr>
        </p:nvSpPr>
        <p:spPr/>
        <p:txBody>
          <a:bodyPr/>
          <a:lstStyle/>
          <a:p>
            <a:pPr eaLnBrk="1" hangingPunct="1"/>
            <a:r>
              <a:rPr lang="en-US" altLang="zh-CN" b="1" smtClean="0"/>
              <a:t>Recognition</a:t>
            </a:r>
            <a:endParaRPr lang="zh-CN" altLang="en-US" b="1" smtClean="0"/>
          </a:p>
          <a:p>
            <a:pPr lvl="1" algn="just" eaLnBrk="1" hangingPunct="1"/>
            <a:r>
              <a:rPr lang="en-US" altLang="zh-CN" smtClean="0"/>
              <a:t>To assign a label to an object based on information provided by the descriptors</a:t>
            </a:r>
            <a:endParaRPr lang="zh-CN" altLang="en-US" smtClean="0"/>
          </a:p>
          <a:p>
            <a:pPr eaLnBrk="1" hangingPunct="1"/>
            <a:endParaRPr lang="zh-CN" altLang="en-US" smtClean="0"/>
          </a:p>
          <a:p>
            <a:pPr eaLnBrk="1" hangingPunct="1"/>
            <a:r>
              <a:rPr lang="en-US" altLang="zh-CN" b="1" smtClean="0"/>
              <a:t>Interpretation</a:t>
            </a:r>
            <a:endParaRPr lang="zh-CN" altLang="en-US" b="1" smtClean="0"/>
          </a:p>
          <a:p>
            <a:pPr lvl="1" eaLnBrk="1" hangingPunct="1"/>
            <a:r>
              <a:rPr lang="en-US" altLang="zh-CN" smtClean="0"/>
              <a:t>To assign meaning to a group of recognized objects</a:t>
            </a:r>
            <a:endParaRPr lang="zh-CN" altLang="en-US" smtClean="0"/>
          </a:p>
          <a:p>
            <a:pPr eaLnBrk="1" hangingPunct="1"/>
            <a:endParaRPr lang="zh-CN" altLang="en-US" smtClean="0"/>
          </a:p>
        </p:txBody>
      </p:sp>
      <p:sp>
        <p:nvSpPr>
          <p:cNvPr id="82948"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4D33C8D-EFDB-49AE-8533-240B56631B20}" type="slidenum">
              <a:rPr lang="zh-CN" altLang="en-US"/>
              <a:pPr/>
              <a:t>78</a:t>
            </a:fld>
            <a:endParaRPr lang="en-US" altLang="zh-CN"/>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idx="4294967295"/>
          </p:nvPr>
        </p:nvSpPr>
        <p:spPr/>
        <p:txBody>
          <a:bodyPr/>
          <a:lstStyle/>
          <a:p>
            <a:pPr eaLnBrk="1" hangingPunct="1"/>
            <a:r>
              <a:rPr lang="en-US" altLang="zh-CN" smtClean="0"/>
              <a:t>Summary</a:t>
            </a:r>
            <a:endParaRPr lang="zh-CN" altLang="en-US" smtClean="0"/>
          </a:p>
        </p:txBody>
      </p:sp>
      <p:sp>
        <p:nvSpPr>
          <p:cNvPr id="83971" name="Rectangle 3"/>
          <p:cNvSpPr>
            <a:spLocks noGrp="1" noChangeArrowheads="1"/>
          </p:cNvSpPr>
          <p:nvPr>
            <p:ph idx="4294967295"/>
          </p:nvPr>
        </p:nvSpPr>
        <p:spPr/>
        <p:txBody>
          <a:bodyPr/>
          <a:lstStyle/>
          <a:p>
            <a:pPr algn="just" eaLnBrk="1" hangingPunct="1"/>
            <a:r>
              <a:rPr lang="en-US" altLang="zh-CN" smtClean="0"/>
              <a:t>Understand some imaging methods based </a:t>
            </a:r>
            <a:r>
              <a:rPr lang="zh-CN" altLang="en-US" smtClean="0"/>
              <a:t>on</a:t>
            </a:r>
            <a:r>
              <a:rPr lang="en-US" altLang="zh-CN" smtClean="0"/>
              <a:t> Electromagnetic energy spectrum or based on acoustic, ultrasonic and electronic.</a:t>
            </a:r>
            <a:endParaRPr lang="zh-CN" altLang="en-US" smtClean="0"/>
          </a:p>
          <a:p>
            <a:pPr algn="just" eaLnBrk="1" hangingPunct="1"/>
            <a:r>
              <a:rPr lang="en-US" altLang="zh-CN" smtClean="0"/>
              <a:t>Understand some fundamental steps in digital image processing</a:t>
            </a:r>
            <a:endParaRPr lang="zh-CN" altLang="en-US" smtClean="0"/>
          </a:p>
        </p:txBody>
      </p:sp>
      <p:sp>
        <p:nvSpPr>
          <p:cNvPr id="83972"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D35A356-0EF5-43F5-8130-F6BD302CB391}" type="slidenum">
              <a:rPr lang="zh-CN" altLang="en-US"/>
              <a:pPr/>
              <a:t>79</a:t>
            </a:fld>
            <a:endParaRPr lang="en-US" altLang="zh-CN"/>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p:txBody>
          <a:bodyPr/>
          <a:lstStyle/>
          <a:p>
            <a:pPr eaLnBrk="1" hangingPunct="1"/>
            <a:r>
              <a:rPr lang="en-US" altLang="zh-CN" smtClean="0"/>
              <a:t>Course Contents</a:t>
            </a:r>
            <a:endParaRPr lang="zh-CN" altLang="en-US" smtClean="0"/>
          </a:p>
        </p:txBody>
      </p:sp>
      <p:sp>
        <p:nvSpPr>
          <p:cNvPr id="11267" name="Rectangle 4"/>
          <p:cNvSpPr>
            <a:spLocks noChangeArrowheads="1"/>
          </p:cNvSpPr>
          <p:nvPr/>
        </p:nvSpPr>
        <p:spPr bwMode="auto">
          <a:xfrm>
            <a:off x="598488" y="1987550"/>
            <a:ext cx="80772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a:spcBef>
                <a:spcPct val="15000"/>
              </a:spcBef>
              <a:spcAft>
                <a:spcPct val="15000"/>
              </a:spcAft>
              <a:buSzPct val="100000"/>
              <a:buFont typeface="Arial" pitchFamily="34" charset="0"/>
              <a:buChar char="•"/>
            </a:pPr>
            <a:r>
              <a:rPr lang="en-US" altLang="zh-CN" sz="2800" b="0">
                <a:solidFill>
                  <a:srgbClr val="000000"/>
                </a:solidFill>
                <a:latin typeface="Arial" pitchFamily="34" charset="0"/>
                <a:sym typeface="Arial" pitchFamily="34" charset="0"/>
              </a:rPr>
              <a:t>Introduction</a:t>
            </a:r>
            <a:endParaRPr lang="zh-CN" altLang="en-US"/>
          </a:p>
        </p:txBody>
      </p:sp>
      <p:sp>
        <p:nvSpPr>
          <p:cNvPr id="11268" name="Rectangle 5"/>
          <p:cNvSpPr>
            <a:spLocks noChangeArrowheads="1"/>
          </p:cNvSpPr>
          <p:nvPr/>
        </p:nvSpPr>
        <p:spPr bwMode="auto">
          <a:xfrm>
            <a:off x="598488" y="2492375"/>
            <a:ext cx="80772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a:spcBef>
                <a:spcPct val="15000"/>
              </a:spcBef>
              <a:spcAft>
                <a:spcPct val="15000"/>
              </a:spcAft>
              <a:buSzPct val="100000"/>
              <a:buFont typeface="Arial" pitchFamily="34" charset="0"/>
              <a:buChar char="•"/>
            </a:pPr>
            <a:r>
              <a:rPr lang="en-US" altLang="zh-CN" sz="2800" b="0">
                <a:solidFill>
                  <a:srgbClr val="000000"/>
                </a:solidFill>
                <a:latin typeface="Arial" pitchFamily="34" charset="0"/>
                <a:sym typeface="Arial" pitchFamily="34" charset="0"/>
              </a:rPr>
              <a:t>Digital Image Fundamentals</a:t>
            </a:r>
            <a:endParaRPr lang="zh-CN" altLang="en-US"/>
          </a:p>
        </p:txBody>
      </p:sp>
      <p:sp>
        <p:nvSpPr>
          <p:cNvPr id="11269" name="Rectangle 6"/>
          <p:cNvSpPr>
            <a:spLocks noChangeArrowheads="1"/>
          </p:cNvSpPr>
          <p:nvPr/>
        </p:nvSpPr>
        <p:spPr bwMode="auto">
          <a:xfrm>
            <a:off x="611188" y="2997200"/>
            <a:ext cx="80772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a:spcBef>
                <a:spcPct val="15000"/>
              </a:spcBef>
              <a:spcAft>
                <a:spcPct val="15000"/>
              </a:spcAft>
              <a:buSzPct val="100000"/>
              <a:buFont typeface="Arial" pitchFamily="34" charset="0"/>
              <a:buChar char="•"/>
            </a:pPr>
            <a:r>
              <a:rPr lang="en-US" altLang="zh-CN" sz="2800" b="0">
                <a:solidFill>
                  <a:srgbClr val="000000"/>
                </a:solidFill>
                <a:latin typeface="Arial" pitchFamily="34" charset="0"/>
                <a:sym typeface="Arial" pitchFamily="34" charset="0"/>
              </a:rPr>
              <a:t>Image Enhancement in the Spatial Domain</a:t>
            </a:r>
            <a:endParaRPr lang="zh-CN" altLang="en-US"/>
          </a:p>
        </p:txBody>
      </p:sp>
      <p:sp>
        <p:nvSpPr>
          <p:cNvPr id="11270" name="Rectangle 7"/>
          <p:cNvSpPr>
            <a:spLocks noChangeArrowheads="1"/>
          </p:cNvSpPr>
          <p:nvPr/>
        </p:nvSpPr>
        <p:spPr bwMode="auto">
          <a:xfrm>
            <a:off x="598488" y="3500438"/>
            <a:ext cx="80772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a:spcBef>
                <a:spcPct val="15000"/>
              </a:spcBef>
              <a:spcAft>
                <a:spcPct val="15000"/>
              </a:spcAft>
              <a:buSzPct val="100000"/>
              <a:buFont typeface="Arial" pitchFamily="34" charset="0"/>
              <a:buChar char="•"/>
            </a:pPr>
            <a:r>
              <a:rPr lang="en-US" altLang="zh-CN" sz="2800" b="0">
                <a:solidFill>
                  <a:srgbClr val="000000"/>
                </a:solidFill>
                <a:latin typeface="Arial" pitchFamily="34" charset="0"/>
                <a:sym typeface="Arial" pitchFamily="34" charset="0"/>
              </a:rPr>
              <a:t>Image Enhancement in the Frequency Domain</a:t>
            </a:r>
            <a:endParaRPr lang="zh-CN" altLang="en-US"/>
          </a:p>
        </p:txBody>
      </p:sp>
      <p:sp>
        <p:nvSpPr>
          <p:cNvPr id="11271" name="Rectangle 8"/>
          <p:cNvSpPr>
            <a:spLocks noChangeArrowheads="1"/>
          </p:cNvSpPr>
          <p:nvPr/>
        </p:nvSpPr>
        <p:spPr bwMode="auto">
          <a:xfrm>
            <a:off x="598488" y="4003675"/>
            <a:ext cx="80772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a:spcBef>
                <a:spcPct val="15000"/>
              </a:spcBef>
              <a:spcAft>
                <a:spcPct val="15000"/>
              </a:spcAft>
              <a:buSzPct val="100000"/>
              <a:buFont typeface="Arial" pitchFamily="34" charset="0"/>
              <a:buChar char="•"/>
            </a:pPr>
            <a:r>
              <a:rPr lang="en-US" altLang="zh-CN" sz="2800" b="0">
                <a:solidFill>
                  <a:srgbClr val="000000"/>
                </a:solidFill>
                <a:latin typeface="Arial" pitchFamily="34" charset="0"/>
                <a:sym typeface="Arial" pitchFamily="34" charset="0"/>
              </a:rPr>
              <a:t>Image Restoration</a:t>
            </a:r>
            <a:endParaRPr lang="zh-CN" altLang="en-US"/>
          </a:p>
        </p:txBody>
      </p:sp>
      <p:sp>
        <p:nvSpPr>
          <p:cNvPr id="11272" name="Rectangle 9"/>
          <p:cNvSpPr>
            <a:spLocks noChangeArrowheads="1"/>
          </p:cNvSpPr>
          <p:nvPr/>
        </p:nvSpPr>
        <p:spPr bwMode="auto">
          <a:xfrm>
            <a:off x="598488" y="4508500"/>
            <a:ext cx="80772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a:spcBef>
                <a:spcPct val="15000"/>
              </a:spcBef>
              <a:spcAft>
                <a:spcPct val="15000"/>
              </a:spcAft>
              <a:buSzPct val="100000"/>
              <a:buFont typeface="Arial" pitchFamily="34" charset="0"/>
              <a:buChar char="•"/>
            </a:pPr>
            <a:r>
              <a:rPr lang="en-US" altLang="zh-CN" sz="2800" b="0">
                <a:solidFill>
                  <a:srgbClr val="000000"/>
                </a:solidFill>
                <a:latin typeface="Arial" pitchFamily="34" charset="0"/>
                <a:sym typeface="Arial" pitchFamily="34" charset="0"/>
              </a:rPr>
              <a:t>Color Image Processing*</a:t>
            </a:r>
            <a:endParaRPr lang="zh-CN" altLang="en-US"/>
          </a:p>
        </p:txBody>
      </p:sp>
      <p:sp>
        <p:nvSpPr>
          <p:cNvPr id="11273" name="Rectangle 10"/>
          <p:cNvSpPr>
            <a:spLocks noChangeArrowheads="1"/>
          </p:cNvSpPr>
          <p:nvPr/>
        </p:nvSpPr>
        <p:spPr bwMode="auto">
          <a:xfrm>
            <a:off x="598488" y="5013325"/>
            <a:ext cx="80772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a:spcBef>
                <a:spcPct val="15000"/>
              </a:spcBef>
              <a:spcAft>
                <a:spcPct val="15000"/>
              </a:spcAft>
              <a:buSzPct val="100000"/>
              <a:buFont typeface="Arial" pitchFamily="34" charset="0"/>
              <a:buChar char="•"/>
            </a:pPr>
            <a:r>
              <a:rPr lang="en-US" altLang="zh-CN" sz="2800" b="0">
                <a:solidFill>
                  <a:srgbClr val="000000"/>
                </a:solidFill>
                <a:latin typeface="Arial" pitchFamily="34" charset="0"/>
                <a:sym typeface="Arial" pitchFamily="34" charset="0"/>
              </a:rPr>
              <a:t>Image Compression*</a:t>
            </a:r>
            <a:endParaRPr lang="zh-CN" altLang="en-US"/>
          </a:p>
        </p:txBody>
      </p:sp>
      <p:sp>
        <p:nvSpPr>
          <p:cNvPr id="11274" name="灯片编号占位符 9"/>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CA8A4EC-58D9-482A-A986-6C2EFCE50304}" type="slidenum">
              <a:rPr lang="zh-CN" altLang="en-US"/>
              <a:pPr/>
              <a:t>8</a:t>
            </a:fld>
            <a:endParaRPr lang="en-US" altLang="zh-CN"/>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idx="4294967295"/>
          </p:nvPr>
        </p:nvSpPr>
        <p:spPr/>
        <p:txBody>
          <a:bodyPr/>
          <a:lstStyle/>
          <a:p>
            <a:pPr eaLnBrk="1" hangingPunct="1"/>
            <a:r>
              <a:rPr lang="en-US" altLang="zh-CN" smtClean="0"/>
              <a:t>Homework</a:t>
            </a:r>
            <a:endParaRPr lang="zh-CN" altLang="en-US" smtClean="0"/>
          </a:p>
        </p:txBody>
      </p:sp>
      <p:sp>
        <p:nvSpPr>
          <p:cNvPr id="84995" name="Rectangle 3"/>
          <p:cNvSpPr>
            <a:spLocks noGrp="1" noChangeArrowheads="1"/>
          </p:cNvSpPr>
          <p:nvPr>
            <p:ph idx="4294967295"/>
          </p:nvPr>
        </p:nvSpPr>
        <p:spPr/>
        <p:txBody>
          <a:bodyPr/>
          <a:lstStyle/>
          <a:p>
            <a:pPr algn="just" eaLnBrk="1" hangingPunct="1">
              <a:lnSpc>
                <a:spcPct val="90000"/>
              </a:lnSpc>
            </a:pPr>
            <a:r>
              <a:rPr lang="en-US" altLang="zh-CN" dirty="0" smtClean="0"/>
              <a:t>Please propose a novel idea about the application of the DIP technique that can improve the people’s lives. </a:t>
            </a:r>
            <a:endParaRPr lang="zh-CN" altLang="en-US" dirty="0" smtClean="0"/>
          </a:p>
          <a:p>
            <a:pPr lvl="1" algn="just" eaLnBrk="1" hangingPunct="1">
              <a:lnSpc>
                <a:spcPct val="90000"/>
              </a:lnSpc>
            </a:pPr>
            <a:r>
              <a:rPr lang="en-US" altLang="zh-CN" dirty="0" smtClean="0"/>
              <a:t>The idea can be a product,  a system or anything else.</a:t>
            </a:r>
            <a:endParaRPr lang="zh-CN" altLang="en-US" dirty="0" smtClean="0"/>
          </a:p>
          <a:p>
            <a:pPr lvl="1" algn="just" eaLnBrk="1" hangingPunct="1">
              <a:lnSpc>
                <a:spcPct val="90000"/>
              </a:lnSpc>
            </a:pPr>
            <a:r>
              <a:rPr lang="en-US" altLang="zh-CN" dirty="0" smtClean="0"/>
              <a:t>A detailed description about your idea is welcome.</a:t>
            </a:r>
            <a:endParaRPr lang="zh-CN" altLang="en-US" dirty="0" smtClean="0"/>
          </a:p>
          <a:p>
            <a:pPr lvl="1" algn="just" eaLnBrk="1" hangingPunct="1">
              <a:lnSpc>
                <a:spcPct val="90000"/>
              </a:lnSpc>
            </a:pPr>
            <a:r>
              <a:rPr lang="en-US" altLang="zh-CN" dirty="0" smtClean="0"/>
              <a:t>Pleas finish it within 2 weeks.</a:t>
            </a:r>
            <a:endParaRPr lang="zh-CN" altLang="en-US" dirty="0" smtClean="0"/>
          </a:p>
          <a:p>
            <a:pPr lvl="1" algn="just" eaLnBrk="1" hangingPunct="1">
              <a:lnSpc>
                <a:spcPct val="90000"/>
              </a:lnSpc>
            </a:pPr>
            <a:r>
              <a:rPr lang="en-US" altLang="zh-CN" dirty="0" smtClean="0"/>
              <a:t>Send your hardcopy to course website. </a:t>
            </a:r>
            <a:endParaRPr lang="zh-CN" altLang="en-US" dirty="0" smtClean="0"/>
          </a:p>
          <a:p>
            <a:pPr lvl="1" algn="just" eaLnBrk="1" hangingPunct="1">
              <a:lnSpc>
                <a:spcPct val="90000"/>
              </a:lnSpc>
              <a:buFont typeface="Wingdings" pitchFamily="2" charset="2"/>
              <a:buNone/>
            </a:pPr>
            <a:endParaRPr lang="zh-CN" altLang="en-US" dirty="0" smtClean="0"/>
          </a:p>
        </p:txBody>
      </p:sp>
      <p:sp>
        <p:nvSpPr>
          <p:cNvPr id="84996"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BFF0EF8-AD99-4284-8795-38517112579A}" type="slidenum">
              <a:rPr lang="zh-CN" altLang="en-US"/>
              <a:pPr/>
              <a:t>80</a:t>
            </a:fld>
            <a:endParaRPr lang="en-US" altLang="zh-CN"/>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p:txBody>
          <a:bodyPr/>
          <a:lstStyle/>
          <a:p>
            <a:pPr eaLnBrk="1" hangingPunct="1"/>
            <a:endParaRPr lang="zh-CN" altLang="zh-CN" smtClean="0"/>
          </a:p>
        </p:txBody>
      </p:sp>
      <p:sp>
        <p:nvSpPr>
          <p:cNvPr id="86019" name="Rectangle 3"/>
          <p:cNvSpPr>
            <a:spLocks noGrp="1" noChangeArrowheads="1"/>
          </p:cNvSpPr>
          <p:nvPr>
            <p:ph idx="4294967295"/>
          </p:nvPr>
        </p:nvSpPr>
        <p:spPr>
          <a:xfrm>
            <a:off x="1182688" y="5445125"/>
            <a:ext cx="7772400" cy="687388"/>
          </a:xfrm>
        </p:spPr>
        <p:txBody>
          <a:bodyPr/>
          <a:lstStyle/>
          <a:p>
            <a:pPr eaLnBrk="1" hangingPunct="1"/>
            <a:endParaRPr lang="zh-CN" altLang="en-US" dirty="0" smtClean="0"/>
          </a:p>
          <a:p>
            <a:pPr eaLnBrk="1" hangingPunct="1"/>
            <a:endParaRPr lang="zh-CN" altLang="en-US" dirty="0" smtClean="0"/>
          </a:p>
          <a:p>
            <a:pPr eaLnBrk="1" hangingPunct="1">
              <a:buFont typeface="Wingdings" pitchFamily="2" charset="2"/>
              <a:buNone/>
            </a:pPr>
            <a:endParaRPr lang="zh-CN" altLang="en-US" dirty="0" smtClean="0"/>
          </a:p>
          <a:p>
            <a:pPr algn="ctr" eaLnBrk="1" hangingPunct="1">
              <a:buFont typeface="Wingdings" pitchFamily="2" charset="2"/>
              <a:buNone/>
            </a:pPr>
            <a:r>
              <a:rPr lang="zh-CN" altLang="en-US" sz="4000" dirty="0" smtClean="0"/>
              <a:t> </a:t>
            </a:r>
            <a:endParaRPr lang="en-US" altLang="zh-CN" sz="4000" dirty="0" smtClean="0"/>
          </a:p>
        </p:txBody>
      </p:sp>
      <p:sp>
        <p:nvSpPr>
          <p:cNvPr id="86020"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FB64FE9-BC68-4F7E-ACF1-4911A09831B8}" type="slidenum">
              <a:rPr lang="zh-CN" altLang="en-US"/>
              <a:pPr/>
              <a:t>81</a:t>
            </a:fld>
            <a:endParaRPr lang="en-US" altLang="zh-CN"/>
          </a:p>
        </p:txBody>
      </p:sp>
      <p:pic>
        <p:nvPicPr>
          <p:cNvPr id="348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432" y="260736"/>
            <a:ext cx="12801600" cy="588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533858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p:txBody>
          <a:bodyPr/>
          <a:lstStyle/>
          <a:p>
            <a:pPr eaLnBrk="1" hangingPunct="1"/>
            <a:endParaRPr lang="zh-CN" altLang="zh-CN" smtClean="0"/>
          </a:p>
        </p:txBody>
      </p:sp>
      <p:sp>
        <p:nvSpPr>
          <p:cNvPr id="86019" name="Rectangle 3"/>
          <p:cNvSpPr>
            <a:spLocks noGrp="1" noChangeArrowheads="1"/>
          </p:cNvSpPr>
          <p:nvPr>
            <p:ph idx="4294967295"/>
          </p:nvPr>
        </p:nvSpPr>
        <p:spPr>
          <a:xfrm>
            <a:off x="1182688" y="5445125"/>
            <a:ext cx="7772400" cy="687388"/>
          </a:xfrm>
        </p:spPr>
        <p:txBody>
          <a:bodyPr/>
          <a:lstStyle/>
          <a:p>
            <a:pPr eaLnBrk="1" hangingPunct="1"/>
            <a:endParaRPr lang="zh-CN" altLang="en-US" dirty="0" smtClean="0"/>
          </a:p>
          <a:p>
            <a:pPr eaLnBrk="1" hangingPunct="1"/>
            <a:endParaRPr lang="zh-CN" altLang="en-US" dirty="0" smtClean="0"/>
          </a:p>
          <a:p>
            <a:pPr eaLnBrk="1" hangingPunct="1">
              <a:buFont typeface="Wingdings" pitchFamily="2" charset="2"/>
              <a:buNone/>
            </a:pPr>
            <a:endParaRPr lang="zh-CN" altLang="en-US" dirty="0" smtClean="0"/>
          </a:p>
          <a:p>
            <a:pPr algn="ctr" eaLnBrk="1" hangingPunct="1">
              <a:buFont typeface="Wingdings" pitchFamily="2" charset="2"/>
              <a:buNone/>
            </a:pPr>
            <a:r>
              <a:rPr lang="zh-CN" altLang="en-US" sz="4000" dirty="0" smtClean="0"/>
              <a:t> </a:t>
            </a:r>
            <a:endParaRPr lang="en-US" altLang="zh-CN" sz="4000" dirty="0" smtClean="0"/>
          </a:p>
        </p:txBody>
      </p:sp>
      <p:sp>
        <p:nvSpPr>
          <p:cNvPr id="86020"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FB64FE9-BC68-4F7E-ACF1-4911A09831B8}" type="slidenum">
              <a:rPr lang="zh-CN" altLang="en-US"/>
              <a:pPr/>
              <a:t>82</a:t>
            </a:fld>
            <a:endParaRPr lang="en-US" altLang="zh-CN"/>
          </a:p>
        </p:txBody>
      </p:sp>
      <p:pic>
        <p:nvPicPr>
          <p:cNvPr id="337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976313"/>
            <a:ext cx="8724900" cy="490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p:txBody>
          <a:bodyPr/>
          <a:lstStyle/>
          <a:p>
            <a:pPr eaLnBrk="1" hangingPunct="1"/>
            <a:endParaRPr lang="zh-CN" altLang="zh-CN" smtClean="0"/>
          </a:p>
        </p:txBody>
      </p:sp>
      <p:sp>
        <p:nvSpPr>
          <p:cNvPr id="86019" name="Rectangle 3"/>
          <p:cNvSpPr>
            <a:spLocks noGrp="1" noChangeArrowheads="1"/>
          </p:cNvSpPr>
          <p:nvPr>
            <p:ph idx="4294967295"/>
          </p:nvPr>
        </p:nvSpPr>
        <p:spPr>
          <a:xfrm>
            <a:off x="1182688" y="5445125"/>
            <a:ext cx="7772400" cy="687388"/>
          </a:xfrm>
        </p:spPr>
        <p:txBody>
          <a:bodyPr/>
          <a:lstStyle/>
          <a:p>
            <a:pPr eaLnBrk="1" hangingPunct="1"/>
            <a:endParaRPr lang="zh-CN" altLang="en-US" dirty="0" smtClean="0"/>
          </a:p>
          <a:p>
            <a:pPr eaLnBrk="1" hangingPunct="1"/>
            <a:endParaRPr lang="zh-CN" altLang="en-US" dirty="0" smtClean="0"/>
          </a:p>
          <a:p>
            <a:pPr eaLnBrk="1" hangingPunct="1">
              <a:buFont typeface="Wingdings" pitchFamily="2" charset="2"/>
              <a:buNone/>
            </a:pPr>
            <a:endParaRPr lang="zh-CN" altLang="en-US" dirty="0" smtClean="0"/>
          </a:p>
          <a:p>
            <a:pPr algn="ctr" eaLnBrk="1" hangingPunct="1">
              <a:buFont typeface="Wingdings" pitchFamily="2" charset="2"/>
              <a:buNone/>
            </a:pPr>
            <a:r>
              <a:rPr lang="zh-CN" altLang="en-US" sz="4000" dirty="0" smtClean="0"/>
              <a:t> </a:t>
            </a:r>
            <a:endParaRPr lang="en-US" altLang="zh-CN" sz="4000" dirty="0" smtClean="0"/>
          </a:p>
        </p:txBody>
      </p:sp>
      <p:sp>
        <p:nvSpPr>
          <p:cNvPr id="86020"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FB64FE9-BC68-4F7E-ACF1-4911A09831B8}" type="slidenum">
              <a:rPr lang="zh-CN" altLang="en-US"/>
              <a:pPr/>
              <a:t>83</a:t>
            </a:fld>
            <a:endParaRPr lang="en-US" altLang="zh-CN"/>
          </a:p>
        </p:txBody>
      </p:sp>
      <p:pic>
        <p:nvPicPr>
          <p:cNvPr id="348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3" y="1622425"/>
            <a:ext cx="8675687" cy="496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254454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p:txBody>
          <a:bodyPr/>
          <a:lstStyle/>
          <a:p>
            <a:pPr eaLnBrk="1" hangingPunct="1"/>
            <a:endParaRPr lang="zh-CN" altLang="zh-CN" smtClean="0"/>
          </a:p>
        </p:txBody>
      </p:sp>
      <p:sp>
        <p:nvSpPr>
          <p:cNvPr id="86019" name="Rectangle 3"/>
          <p:cNvSpPr>
            <a:spLocks noGrp="1" noChangeArrowheads="1"/>
          </p:cNvSpPr>
          <p:nvPr>
            <p:ph idx="4294967295"/>
          </p:nvPr>
        </p:nvSpPr>
        <p:spPr>
          <a:xfrm>
            <a:off x="1182688" y="5445125"/>
            <a:ext cx="7772400" cy="687388"/>
          </a:xfrm>
        </p:spPr>
        <p:txBody>
          <a:bodyPr/>
          <a:lstStyle/>
          <a:p>
            <a:pPr eaLnBrk="1" hangingPunct="1"/>
            <a:endParaRPr lang="zh-CN" altLang="en-US" dirty="0" smtClean="0"/>
          </a:p>
          <a:p>
            <a:pPr eaLnBrk="1" hangingPunct="1"/>
            <a:endParaRPr lang="zh-CN" altLang="en-US" dirty="0" smtClean="0"/>
          </a:p>
          <a:p>
            <a:pPr eaLnBrk="1" hangingPunct="1">
              <a:buFont typeface="Wingdings" pitchFamily="2" charset="2"/>
              <a:buNone/>
            </a:pPr>
            <a:endParaRPr lang="zh-CN" altLang="en-US" dirty="0" smtClean="0"/>
          </a:p>
          <a:p>
            <a:pPr algn="ctr" eaLnBrk="1" hangingPunct="1">
              <a:buFont typeface="Wingdings" pitchFamily="2" charset="2"/>
              <a:buNone/>
            </a:pPr>
            <a:r>
              <a:rPr lang="zh-CN" altLang="en-US" sz="4000" dirty="0" smtClean="0"/>
              <a:t> </a:t>
            </a:r>
            <a:endParaRPr lang="en-US" altLang="zh-CN" sz="4000" dirty="0" smtClean="0"/>
          </a:p>
        </p:txBody>
      </p:sp>
      <p:sp>
        <p:nvSpPr>
          <p:cNvPr id="86020"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FB64FE9-BC68-4F7E-ACF1-4911A09831B8}" type="slidenum">
              <a:rPr lang="zh-CN" altLang="en-US"/>
              <a:pPr/>
              <a:t>84</a:t>
            </a:fld>
            <a:endParaRPr lang="en-US" altLang="zh-CN"/>
          </a:p>
        </p:txBody>
      </p:sp>
      <p:pic>
        <p:nvPicPr>
          <p:cNvPr id="337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40" y="1555750"/>
            <a:ext cx="8534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3" y="950913"/>
            <a:ext cx="8675687" cy="496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2850" y="1368425"/>
            <a:ext cx="4176713" cy="412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930078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日期占位符 2"/>
          <p:cNvSpPr>
            <a:spLocks noGrp="1"/>
          </p:cNvSpPr>
          <p:nvPr>
            <p:ph type="dt" sz="half" idx="10"/>
          </p:nvPr>
        </p:nvSpPr>
        <p:spPr/>
        <p:txBody>
          <a:bodyPr/>
          <a:lstStyle/>
          <a:p>
            <a:pPr>
              <a:defRPr/>
            </a:pPr>
            <a:fld id="{A8DA297F-A71E-4C1E-B826-F8351671DDFC}" type="datetime1">
              <a:rPr lang="zh-CN" altLang="en-US" smtClean="0"/>
              <a:pPr>
                <a:defRPr/>
              </a:pPr>
              <a:t>2023/09/05</a:t>
            </a:fld>
            <a:endParaRPr lang="en-US" sz="1350"/>
          </a:p>
        </p:txBody>
      </p:sp>
      <p:pic>
        <p:nvPicPr>
          <p:cNvPr id="33794" name="Picture 2" descr="D:\sub-pixel edge\我的论文\lainey\n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793" y="2132892"/>
            <a:ext cx="5264944"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420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日期占位符 2"/>
          <p:cNvSpPr>
            <a:spLocks noGrp="1"/>
          </p:cNvSpPr>
          <p:nvPr>
            <p:ph type="dt" sz="half" idx="10"/>
          </p:nvPr>
        </p:nvSpPr>
        <p:spPr/>
        <p:txBody>
          <a:bodyPr/>
          <a:lstStyle/>
          <a:p>
            <a:pPr>
              <a:defRPr/>
            </a:pPr>
            <a:fld id="{A8DA297F-A71E-4C1E-B826-F8351671DDFC}" type="datetime1">
              <a:rPr lang="zh-CN" altLang="en-US" smtClean="0"/>
              <a:pPr>
                <a:defRPr/>
              </a:pPr>
              <a:t>2023/09/05</a:t>
            </a:fld>
            <a:endParaRPr lang="en-US" sz="1350"/>
          </a:p>
        </p:txBody>
      </p:sp>
      <p:pic>
        <p:nvPicPr>
          <p:cNvPr id="348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6" y="947565"/>
            <a:ext cx="6715125" cy="1331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02" y="2584048"/>
            <a:ext cx="6744415" cy="31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640070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日期占位符 2"/>
          <p:cNvSpPr>
            <a:spLocks noGrp="1"/>
          </p:cNvSpPr>
          <p:nvPr>
            <p:ph type="dt" sz="half" idx="10"/>
          </p:nvPr>
        </p:nvSpPr>
        <p:spPr/>
        <p:txBody>
          <a:bodyPr/>
          <a:lstStyle/>
          <a:p>
            <a:pPr>
              <a:defRPr/>
            </a:pPr>
            <a:fld id="{A8DA297F-A71E-4C1E-B826-F8351671DDFC}" type="datetime1">
              <a:rPr lang="zh-CN" altLang="en-US" smtClean="0"/>
              <a:pPr>
                <a:defRPr/>
              </a:pPr>
              <a:t>2023/09/05</a:t>
            </a:fld>
            <a:endParaRPr lang="en-US" sz="1350"/>
          </a:p>
        </p:txBody>
      </p:sp>
      <p:pic>
        <p:nvPicPr>
          <p:cNvPr id="358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639" y="4517458"/>
            <a:ext cx="5196356" cy="1838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nvPicPr>
        <p:blipFill>
          <a:blip r:embed="rId3"/>
          <a:stretch>
            <a:fillRect/>
          </a:stretch>
        </p:blipFill>
        <p:spPr>
          <a:xfrm>
            <a:off x="1702748" y="2562893"/>
            <a:ext cx="4597395" cy="1738125"/>
          </a:xfrm>
          <a:prstGeom prst="rect">
            <a:avLst/>
          </a:prstGeom>
        </p:spPr>
      </p:pic>
      <p:pic>
        <p:nvPicPr>
          <p:cNvPr id="5" name="图片 4"/>
          <p:cNvPicPr>
            <a:picLocks noChangeAspect="1"/>
          </p:cNvPicPr>
          <p:nvPr/>
        </p:nvPicPr>
        <p:blipFill>
          <a:blip r:embed="rId4"/>
          <a:stretch>
            <a:fillRect/>
          </a:stretch>
        </p:blipFill>
        <p:spPr>
          <a:xfrm>
            <a:off x="1475742" y="210461"/>
            <a:ext cx="5040420" cy="2159695"/>
          </a:xfrm>
          <a:prstGeom prst="rect">
            <a:avLst/>
          </a:prstGeom>
        </p:spPr>
      </p:pic>
    </p:spTree>
    <p:extLst>
      <p:ext uri="{BB962C8B-B14F-4D97-AF65-F5344CB8AC3E}">
        <p14:creationId xmlns:p14="http://schemas.microsoft.com/office/powerpoint/2010/main" val="165935983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p:txBody>
          <a:bodyPr/>
          <a:lstStyle/>
          <a:p>
            <a:pPr eaLnBrk="1" hangingPunct="1"/>
            <a:endParaRPr lang="zh-CN" altLang="zh-CN" smtClean="0"/>
          </a:p>
        </p:txBody>
      </p:sp>
      <p:sp>
        <p:nvSpPr>
          <p:cNvPr id="87043" name="灯片编号占位符 3"/>
          <p:cNvSpPr>
            <a:spLocks noGrp="1" noChangeArrowheads="1"/>
          </p:cNvSpPr>
          <p:nvPr/>
        </p:nvSpPr>
        <p:spPr bwMode="auto">
          <a:xfrm>
            <a:off x="6424613" y="5624513"/>
            <a:ext cx="14287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005E563-0795-4814-9B41-28107FA7EC7C}" type="slidenum">
              <a:rPr lang="zh-CN" altLang="en-US" sz="1650"/>
              <a:pPr/>
              <a:t>88</a:t>
            </a:fld>
            <a:endParaRPr lang="en-US" altLang="zh-CN" sz="1650"/>
          </a:p>
        </p:txBody>
      </p:sp>
      <p:pic>
        <p:nvPicPr>
          <p:cNvPr id="87044" name="Picture 2" descr="c:\users\xyp\appdata\roaming\360se6\USERDA~1\Temp\327833~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780" y="2231233"/>
            <a:ext cx="5715000" cy="3393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内容占位符 5"/>
          <p:cNvSpPr>
            <a:spLocks noGrp="1" noChangeArrowheads="1"/>
          </p:cNvSpPr>
          <p:nvPr>
            <p:ph idx="4294967295"/>
          </p:nvPr>
        </p:nvSpPr>
        <p:spPr/>
        <p:txBody>
          <a:bodyPr/>
          <a:lstStyle/>
          <a:p>
            <a:endParaRPr lang="zh-CN" altLang="zh-CN" dirty="0" smtClean="0"/>
          </a:p>
        </p:txBody>
      </p:sp>
      <p:sp>
        <p:nvSpPr>
          <p:cNvPr id="2" name="矩形 1"/>
          <p:cNvSpPr/>
          <p:nvPr/>
        </p:nvSpPr>
        <p:spPr>
          <a:xfrm>
            <a:off x="3113879" y="5621165"/>
            <a:ext cx="1212191" cy="346249"/>
          </a:xfrm>
          <a:prstGeom prst="rect">
            <a:avLst/>
          </a:prstGeom>
        </p:spPr>
        <p:txBody>
          <a:bodyPr wrap="none">
            <a:spAutoFit/>
          </a:bodyPr>
          <a:lstStyle/>
          <a:p>
            <a:r>
              <a:rPr lang="en-US" altLang="zh-CN" sz="1650" dirty="0"/>
              <a:t>AR Glasses</a:t>
            </a:r>
            <a:endParaRPr lang="zh-CN" altLang="en-US" sz="1650" dirty="0"/>
          </a:p>
        </p:txBody>
      </p:sp>
    </p:spTree>
    <p:extLst>
      <p:ext uri="{BB962C8B-B14F-4D97-AF65-F5344CB8AC3E}">
        <p14:creationId xmlns:p14="http://schemas.microsoft.com/office/powerpoint/2010/main" val="180618430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p:txBody>
          <a:bodyPr/>
          <a:lstStyle/>
          <a:p>
            <a:pPr eaLnBrk="1" hangingPunct="1"/>
            <a:endParaRPr lang="zh-CN" altLang="zh-CN" smtClean="0"/>
          </a:p>
        </p:txBody>
      </p:sp>
      <p:sp>
        <p:nvSpPr>
          <p:cNvPr id="87043" name="灯片编号占位符 3"/>
          <p:cNvSpPr>
            <a:spLocks noGrp="1" noChangeArrowheads="1"/>
          </p:cNvSpPr>
          <p:nvPr/>
        </p:nvSpPr>
        <p:spPr bwMode="auto">
          <a:xfrm>
            <a:off x="6424613" y="5624513"/>
            <a:ext cx="14287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005E563-0795-4814-9B41-28107FA7EC7C}" type="slidenum">
              <a:rPr lang="zh-CN" altLang="en-US" sz="1650"/>
              <a:pPr/>
              <a:t>89</a:t>
            </a:fld>
            <a:endParaRPr lang="en-US" altLang="zh-CN" sz="1650"/>
          </a:p>
        </p:txBody>
      </p:sp>
      <p:sp>
        <p:nvSpPr>
          <p:cNvPr id="87045" name="内容占位符 5"/>
          <p:cNvSpPr>
            <a:spLocks noGrp="1" noChangeArrowheads="1"/>
          </p:cNvSpPr>
          <p:nvPr>
            <p:ph idx="4294967295"/>
          </p:nvPr>
        </p:nvSpPr>
        <p:spPr/>
        <p:txBody>
          <a:bodyPr/>
          <a:lstStyle/>
          <a:p>
            <a:endParaRPr lang="zh-CN" altLang="zh-CN" dirty="0" smtClean="0"/>
          </a:p>
        </p:txBody>
      </p:sp>
      <p:pic>
        <p:nvPicPr>
          <p:cNvPr id="33794" name="Picture 2" descr="https://timgsa.baidu.com/timg?image&amp;quality=80&amp;size=b9999_10000&amp;sec=1504552543717&amp;di=e87e67e3a3f7ce4e5e0114db55302560&amp;imgtype=0&amp;src=http%3A%2F%2Fi0.qhimg.com%2Ft01a60f00d3c09499b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85" y="2442817"/>
            <a:ext cx="5323022" cy="2970248"/>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data:image/jpeg;base64,/9j/4AAQSkZJRgABAQAAAQABAAD/2wBDAAgGBgcGBQgHBwcJCQgKDBQNDAsLDBkSEw8UHRofHh0aHBwgJC4nICIsIxwcKDcpLDAxNDQ0Hyc5PTgyPC4zNDL/2wBDAQkJCQwLDBgNDRgyIRwhMjIyMjIyMjIyMjIyMjIyMjIyMjIyMjIyMjIyMjIyMjIyMjIyMjIyMjIyMjIyMjIyMjL/wAARCAEsAh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6iiigAooooAKKKKACiiigAooooAKKKKACiiigAooooAKKU0lABRR3ooAKKKKACilpKACiiigApaSloASilpDQAUtHaigBKKKKACiiloASiiigAoo70tACClNFFACUUtBoASiijvQAUUtJQAUGiloASlopKAFpKKKACiiigAooooAKKKKACiiigAooooAKKKKACiiigAooooAKKKKACiiigAooooAKKKKACiiigAooooAWkoooAWikooAWikooAWikpaACiiigAoooFABRRRQAUUUUAFFGaKACijNFABRRRQAUUUUAFFFFABRRRQAUUUUAFFFFABRRRQAUd6KKACiiigApKWkoAKKKKACiiigAooooAKKKKACiiigAooooAKKKKACiiigAooooAKKKKACiiigAooooAKKKKAClpKUUAFFBoFABRRSUALRQKQ0ALRSUtABRRRQAUUUUAFHaiigAopKKACjtRRQAUUUUAFLmkooADRRRQAUUUUAKaSlNJQAGiiigBRSUopKAFpKKKACiiigBaSlFJQAUUUUAFFFFABRRRQAUUUUAFFFFABRRRQAUUUUAFFFFABRRRQAUUUUAFFFFABRRRQAUUUUAFGKKKAClpM0ZoAWikzRmgBaKTNGaAFopMijNAC0ZpKKAFzRSUtABRSUUALR2pKKACilpKACiiigAopaSgAooooAKKKKACilooASiiigAopaSgBRSUtJQAUUUUAFFFFAC0lLSUAFFFLQAlFFFABRRRQAUUUUAFFAooAKKKKACiiigAooooAKKKKACiiigApCwAzmkc7VJPYV89+NvjZOviObTbGE/wBnW7FHZWw0hHXn0oA91u9c0ux/4+b+3iPo0gzWVJ468PoSFvklPonNeFR+MvBesY/tC1lgkPVmycfjVyLQfCep/NpmsiJj28zH86TGeuXHxCskTNtayznOMcCqTfE63X7+m3EZ/wBscfpXm7eC9ZgG6w1USr2BOagkh8V2H+ttlnUd170g0PTV+JSy/wCqgiz7yU5vH16RlbSH/vo15Q2uyKdt/pLj1OzNSwazo7n5ZprdvTcRQPQ9Lfx7qmOLW3H51Uk8fa2MlYrYf8AP+NcnDdCUf6NqUcg9JADU++7H3reKUesb/wCNAWNqXx/4hB4+zj/tn/8AXqq/xD8Rj/lpAP8Atn/9estrmJf9bBPF9UyPzFMzazHCTRk+hODQFjS/4WT4kU8vbn/tn/8AXpy/FHXkP7xbdv8Atn/9esd7IEZHSqkllntQKx2dt8WboEC4tIj64zW5afFLS5cC4jaMnuOa8mksyM1We2YDjigLH0DaeM9EvANl4qk9m4rXhvrW4GYZ4nH+ywr5iKSIcqSPxqaLUr+2YNFcSKR6NTuFj6fBB6GjIr54s/Huv2WALpmA/vc10Nn8W7+PAureOQe3FFxHs+RRXnNl8WNMlAFzbvEe5BzXQ2fjnQLzG29VCezcUwOkNFVINSs7lcw3MTj2cVZBBGQeKAHUUmRS5oAKKKKAFpKKKACiiigApRSUUALmkoooAKKKKAAUtJRQAtFJiigBaSiigAooooAWkoooAWkoxRQAUUUUAFFFFABRRRQAUUUUAFFFFABRRRQAUUUUAFFFFABRRRQBj+Kb8ab4Y1K83bTFbuwPviviORWnlaTOWcljn3r7A+K8xt/htrDDvFt/M18fxvz70ARmCRf4fypAZIzkbgaurJgdqXKkcgGgB9l4k1jTyDbahOmO284rqLD4t+IrTAmeG6Uf89E5/SuR8uM/w1GbVT3pWA9XtPjFp1yAup6PtPdo+R+Va8PiHwDrXDypA7dpF214a1qwPBphideop2Hc+gB4M0DUBv06/jyemySq0vgfV7T5rLUZCB0BOa8Lhubi2IaGWSIg8FGIre0/x/4l00gQ6nKyj+GX5h+tILnpj2vi2xPzIk6j1FVX1u8TjUNFYnuyrmsiw+NGqRALf2NvOvdk+U101p8WfDV/hL60kt2PXKbh+dILlBNa0dm5a4tG9MkYq9FcwzYNtqccuf4ZQD+vWtqK88Ga2v7m7tSW7EgH9abP8P8AR7sFrZkBPdGx/KgdzLZbnj9xHKvrE+P51A5QZ82GaP3aMkfmM1Yl+Ht9b82WoToB0BO4VUk0rxZY52vHcKOzDBoAaUhk4SRCfTOKiksz/dqOW/1CLi/0UMO7IuaiXVdLJ+cXFq3vuGPz4oAJLNuTg4+lQPbHFaMc0ExBt9RhkGPuyKM/mKe0VwOsCSD1jkyf1oAxWhI6U0CRehOfrWq/lqfnjkjPuuf5VH5cUg+R1b6GgCpDfXlucxTyKR6NWvZ+NtdsceXfSkDsxyKoNaVA1scdKAO4s/i3qsJAuIopl75GK6Ky+LtlJgXVm8ZPUoc15C1vTDDjt+VMLH0HZ/ELw9eEAXhiJ7OMVu22r6deAG3vIZM/3XFfLwVl4BP51JHcXERykjAjpyaBWPqkMCMjkUZr5rs/FetWJHk6hMAOxbiuhsviprtuQJjDOo/vrz+lFwse6UV5bZfGCI4F3YY9TG39K6Gz+JegXWA8zwsezrxRcR2NFZlr4h0q8A+z30L5/wBqtBJUcZVgw9jmmA+ikyDzS5oAKKKKACiijFAC5pKKKACijFGKACijFGKACloooAKSlpKACiiigAooooAKKKKACijFFABRRRQAUUUUAFFFFABRRS4oASijFFAHCfGHP/CstWx/cH86+QAffmvsn4o25uvhzrCAc+SWH4c18aEYNAEwc4pfM96hBo3UATh/eniTA61WBozQBbEnFPDg+9Uw1OD0AWSEbtTWgQjiog9PElADTa+lRmBl96n83Her1qLWNFnvNzg/ciHBb6+1AGOA6HIyD6g1fs9f1fTyDbX9xHjsHOK6eDT7C+gAktlhyOqHkVgappbadceW3zRt9x/WkBv6f8VvElkQJJo7hR2kXn866vT/AI1owC6hpxHqY2yPyryZbdG6d6a1qw+6aLAfQFn8R/CepYEsixMe0q4/WtZYfDerr+6ktpQ3oQa+ZjDItOinubZt0UkiEd1Yiiw7n0Xc+ANIueY0VT2KnFZcvw9ngJazvp0I7bsivI7Dxx4h07Ai1CVlHZzmup0/4y6vBtW7toplHccGlYLnTSaD4ksxhJkuFHZ15qhKdSiB+2aMsmP4o8ZrU0/4y6TcYW8t5IT34yK6Sz8Y+GdUwEvYCT2b5TSGef8A26yDbZUurU/7QOP1qZJYJf8AUX0T+zjBr0w2GkXy/L5T5HUYNZt14H0m6yREgPsMUwscSYpsf6pXHqjVC6qrfOjp9VrpZ/h2I+bS5njPba/H5VnTeF9etRiK7EoHaVP8KLgZHlxsflZT+NI0HtVia01aEf6RpUcw/vRnFVGuYIsCe3u7U/QkUDAwe1MMPtUyXNvJxFfRt/syDBqcLLjiJHHqjUCKJjpMGrjFB99HQ+60BY3+66n8aAKySSofldl+hrRttf1WzI8m9mX6Oag8jg8U0w9wKAOos/iPr1sAHnEo/wBsZrfsvizMMC6s0b3Q4rzcxe2Kb5eO1AWPa7L4m6NOB5wlhJ9Rmt218V6LeY8q/iyezHFfPGw44zTwzr0YincVj6YiuoJhmKVHH+yc1MDmvmy31S+tiDFcypj0Y1t2njnW7UALdswHZuadwse8ZzRmvJrT4pXyYFxbRyD24Nbtp8TtOkwLiF4z3I5pCsd5mlzXPWvjLRLrGy9VSezDFa8OoWlwMw3ET/RhRcC1mjNNDClzTAWkoBooAXNJRRQAUUUUAFAoooAKO1FFAC5pKKKACiiigAooooAKKKKAClzSUUAGaKKKAMjxRa/bPDOowYyXt3wPwr5Mm0W0mY7kwe5FfY0yCSJkPRlK/nXzF4h0abR9du7R0ZQjkrx2J4oBHEzeGFOTFKR9azp9AvYuVQOP9nrXZhSM0p+77Uh2PPJLaeE4kidT7ios816IyRuMMgOfaqM+jWU55iCn1XimFjis0Bq6SfwuvWCYj2YVmz6Few5IjDj1U0CM4mlDUskE0XDxsp9xUeSO9AEu7AqaE+beRjsMVVyT3qa0O25T64oA6mK5MYHtUl+8epabJGpBdPmX2+lUZNxjJHTHNLZkZ385BxRYDBSTFTrJnvVaYeXPIvoxFIHxQBc3jvS4QjkVUEnrTxJz1oAmMEbVE1oOzU4Sd81ZsIGvbkR7wkajdI5/hWgDPa2ZcVHtkU8ZzXcabcWXKWlnD5Y43yIGaT3OelWL3Q7fUoC8MccU+MjyxgN+FK4WOLtNY1OxYNb3k8eP7rnFdJYfE/xHYgBrhZ1HaRc1z0kJjlaKVNjqcEH1phtkPSmB6dp3xqYYF/p//Aomrq9O+Kvhy8+WS4aBj1EqnFeAtaehqJoGH0pDufU1rrWj6kuYbm2lB/usM1NJp1hcLzGAD6AYr5TR54CGjd0PYqxFbFh4x1/TseRqM20fwscj9aAufQF34N0u8zmGMn/dFYlx8OYQS1tNNEf+mUhwPwNcFp/xf1i3wLq3huAO/Q11Wn/GTTZgFvLeWA+o5FA7oJ/Ceu2fNvfGQekyZ/UVmz2euW//AB8aXDcD+9GcGu80/wAeaFqAAi1GLJ/hfg1spd2V0oYGJwe4xRYDx830cB/0izvbU+wJFSxalay/6rUImPdZV2mvWZNPsJwcxAVlXngzSrvJMMTH3XmkHQ4cSSEZESSL6xSA/wA6PNjHLq0f++hH61uT/Da2DFrVpYj2McmKzpfCGtWfFvqEjD+7Ou6gEV1EcvCOrf7ppTDjqKrT6frcP+v022uAOpT5TVb7WYDia0v7b/d+cCgDRMXHQ0nlYqpHq0LcJexMfSZCpq2l0zYJhWQesTg0AL5ftRsxThdW+fn3xn0dSKmQxSf6t1b6GgCFdwPGfzqxFdXMJBSV1PscUGE0nle1AWNa08U6xaEbL2TA6AnIrdtPiPqsWBKI5R/tCuM2Gl2n3phY9MtfiZC2BcWhX3Q1t23jjRbjG6doif7614ztPvTwWHei4rHvVvq+n3QBhu4W/wCBVcV1YZUgj25r5/jmkQ8MQfar9trWoWxHlXUq/RjRcLHudFeTWvjfVoMBphIB2cVtWvxCY4FxaqfUo2KAsd/RXL23jjTJuJN8R9xmtaDXtNuQPKu4znsTimI0qKYkiyLuRgw9Qc0+gAooooAKKKKACiiigAooooAKM0UUAFFFFAAelYeueFtL19QL23DSAYWVeGH41t0UAeS6p8I5VZm068Vx1CSjBH41xmpeCNb05j59hLt7Og3D9K+jPrTSAQc96Q7nytJZyRttZSGHYjFQmIg8g19O3ug6XqCkXNjDIT32gH865bUPhdo1zk2zy27HsDkfrQFzwnBHUnFHXivS9S+E+pQgm0minHYE7TXJah4T1nTiftFhMoXvtyKAOeaKOQYeNW+oqpPoVjcZ/d7Ce61ptC6cMCD7ikCnOKBnNT+FDnME3/fVZU9jNZzAyLyrAN/Su9UHAFVruzW5XPG/pz/F7UCMuFQ0a5HBFN+zRwu0m4464pCk1kNpjcp0UgZI/wDrU9La41AbWVoYD94kcsPQUxHJSvvmd/ViabniumuPCgPNvPj2YVmT+HtQhziLePVTQBY0yLSm0S9e7ci7GPJGaxs+lOktbiH/AFkLr9RUOSPaklYEiQN2zVtJzFp0iqcNI4B+gqiT7Uu7gDPFMDorGXybRccHGa14L1bUI00rb25wvYVg2rb7ND6CrgXztSiDDehZeCcAj0pWFqM8RojSQ3seMSDaxHfHSsVZuK6vxgLdkkNpYtZ242ukTNnB6GuQgwZ0Dfd3DNPYZv2ltBbpG9yvm3EvKRMeFHq1dDBYW1wgWSGI5HQKB+Fcha3DXGpySk9OntW7FfGPGTx7UAQ654eWxU3Nvl4P4l/u+/0rnxFG/brXdW+pQ3sL2zn7ykEGuJvIjZ30sB6KePpSAiayU8g1C1mw6VaWT3qQOMUwM0wyIcjIPtVm21XUrE5gvJ48ejmrfynrSeVG3UUAa9h8SvENlgNciZR2kFdRYfGOQYF7ZDPdozXnj2kZ6VC9h6GgD3Gw+KWg3WA8zQseziums/Eum3q/ub2GT/gQr5ia0kHTmkRrmBso7oR/dOKVh3PqwyW8ynciMPXFQSafYz9UxXzfZeLdcsCPLvpcDsxzXS2PxZ1eABbmKOYevQ0rDues3XhLTroHMcZ+qisW5+HtucmDfGe3luRWNYfFzT5cC7gkiPcjmunsfHeiXqqIr9Ax7McUBc52fwdq1tn7PfS4HRZBuFZ8ul63B/rLW3m91G016fBqcNwoMcqOD/dINTGSF/vxrQB5Ibq4teJra7hx3U7h+tSR64n3TcJn0lXaa9QewsZ85RRWfc+FdOuRyiHPqooA42PUw4yYg/vG4NTre2zcMzKT/eXFaV18PbR8mIMh7FGxWXN4L1G3z5F5Lj0f5hQMso0UnKSK30NSeVzWHLo+tQH5ooJseg2n9KgN3qVrxLZ3CAd0bcKBHR+XShKwI/E6J8sp2n0kQrWlba7azjqh91cGgC/tpcGmLe2rj/WY+oqYMjj5WU+wNMYzeR0NIbl16E0rLj61UmJ6DvQFjqPDGv3lneKTK7wlgGjJzkE44r19Oma+a7i4li8V+HrWN2VfO8yQDjPIAzX0on3RTJY6iilxQISilxRigBKKKKACiiigAooooAKSlpuaAF70hozSFqAEzSE0E00mgBc03NITTS1ADifpTGwwwQCPQikLU0tQBm33h7R9RBFzYQux7hcH8xXL6h8LtIuNxtJ57ZvQ/MK7cuMU3fQB5DffDDWLbJtXgulHQBgrH8DXMX2gapp7EXVhPFjgkrkfn0r6EL9smmNhgQwBB9RQO582bCOhP05pNmDnivfb/wAN6NqOfP0+AserKu1vzFczffDPT5stZXc0DejDcBSC55MeCaM8V2N/8O9ZtdzQLFcp6xtg/ka5q70y8smK3VrLER/eU0DKLKjrh1B+oqpPpVjcD54Fz6jir+3jimlT3FAGBP4VtXGYZGQ/nWPe6BcWWGLB4ycbhXbYx2pskayo0bDcrcYNAWOP0oECSFhyvUHtWkYGUBTux/Cw7VYn090kE0XEijAcjhh6N/jQLkAbDG6yngqFzj6GmKxm61My2QWR2ZmYAbj2rnQxBz3Fdo2ipenfeFgeiop4FU7nwpHtZreVs9g1FwMPTGxckeorXlzsJFYsUUlrdgOpBDYOa6SGMOBxRcRd8Px2bQ3ct3a3E0gTEDwtgI3uPSuf8QHN5HJjlk5rcjglsyXhuGQEYKrXOa3N5l9tBPyLincCkrkVIJDiq26lDcUgLYlPrUglz3qkHNOD+9AF7zKcJKoiTHeniQnvQBeDj2oIVuorSsfDV7qGiQaha/vGnuvsyRAck4znNR3ehX1m94MJKtmypM8TZClugoAzzbxP/DUT2Cn7tWLiG4s7jyLmF4pcA7HGCRTVlGcUAUnsWXpUJt5U5FaokB64p3BHTigDPg1HUbNgYLqaMj0c1vWXxE8QWOAbkSqO0g61QMSMOQKiNnG3SgDubH4vSAgXlgD6tG1dNp/xO0K6IElw8DHs6141Jp3oarvYyr05pWHc+krPxJp94Abe+hfPTD1pJehhyQRXyyouIGyhdT6gkVpWfijXLAjyb6YAdic0WC59LebA/wB4LUb2VlMMlAPpXh9l8UtXgwLiOOZe/Y10dj8V7GTaLq3kiPcryKVh3O/uPDVjcKcqjZ9QKxbvwDYyklYFB9U4p1j450a9AEV8gJ7NxW7Bq8Mw3RTI4/2TQM4q48BTw82t3PHjsTkVny6Fr9oTslSUev3TXpy3qkc4pGkhcYKqfwoEeUGbX7XhreU/QhhVzSdWa8vVt7uIxyB9rZHQ4zXoUlrbPyUA/CvPosR+ONZRV+RYFx7GgGEUn2jxrprHvcDH519NJ9wfSvmDT2z430tSP+Wy4/OvqBfuj6VRItGaXFJQAZooooAKKKKACiiigApaSigAPSmE089KjNABmmk0E0wtQApOaYTSE0wtQA4tTSwppamE0AOLUwtTc00mgBxbikJphbimFqAHlqTdmmE0meKAHEim7qYTmkzQA8t+XpUUsUc6FZY0kU9mUGlzSE0AYd94P0S+yXs1jc/xR/LXN3vw0Xk2V6w/2ZRn9a7/ADSE0rAePXvgjW7XLLbidR3jbNYU9lc2pKz28sbDruQ177nmopYYpeJIkf8A3lBoHc+fyVzjcpPpmkC88D8RXtGpeEdB1VT9q02EsejINpH4iuTv/hHZPltL1S7tG7IW3qPz5oC5wfQ/WjFa198P/GGnZa2a11FB2B2N+Rrnbu41PS226rot3bEdW2Er+dAIiv8ATIrkl9vLcMPX3HvVFGa0AWblAeHxjr2I7GtGDWdPn6XIU+j8Grm2GdcjZIPbBoGZAuTdfJbDe/rjge5NUbjwxNIS63AZz1yK6YRKgwihR7DFPAOKYrHBz6BfwcmEuPVeaoPDLEcOjKfcV6Vio5IIpR+9jVx7igLHmoNOzXcXGgWE2T5Ww+q1lT+E2yTbzg+gYUCOczzTh9avT6FqFvnMJYDuvNUXjkjOHQqfcUAejeFfGNto2gWenmUAy3Egn45jVhgMD2ptiken+H9Ys2lSdpdRgVZN2dy5zmvOQxB61ItxIhBDsMEEYPf1oA9tuk0/xN40hRY1W60i+RXXA/eWxA/Mhv51nW2j21x4ev7630y0vZ31WZdkrhD5Y5+U/wBK8y07XL/TdU/tKCdjcnO5m53Z9a1rTxVEdJXTdQsvPhWZ51eOQowZu4oA2D4Z0vT9Dh1jXLyW1F67/ZreBQ5VQecmodO8M2utzywaRrEUsqZKxyqVJQDJOaiGraTr+gW2k6lcSWUlkzfZ5tpcFSejVN4DuLTSPEuqulzHLHHp86xysNocleMA0AY+pafNpVyIJpIZCVDq0ThgRVZWHGDWfDKfmyep71MsvQZoAubvelDVVEnvThJzQBYKoeoqNraNu2KQSU7ec0AQPp6N0qu+nsOhzWjvpwIoAxWtZUOQD+FSwahqFmwMNzNHj0Y1rYU9RSNAjjpQBPZ+P9dtCAZ/NUdnFdBZfFWUYF3ag+6GuSexiY8DBqu+mjtQB6tY/ELSLo/vJmiOM4aqui3MOpatrl9A29HZFVvavKJ7V4Bk5r0b4aRk6JqLHoZB/KkO5paDF5vxC0xSM/vQa+mxxXzt4Jt/tHxMtD1CfMa+iR060xMXNFFFABRRRQAUUUUAFFFFABS0lFAAelRE4qQn5ahY0AIxqMmnE1GTQAhNMJoY80wtQAhbimlqQkUwmgBSaaWpCaYTQApakzTSabnNADyaaTTc0maAHZppJ7UhJpCaAF3UhPtSZpCaAAk+lGaTNGaADNGabkA0Z4oAXNIxFMLgck/hTXk2oWI2qOrOdoouBJn3qN41kUq6KwP8LAGue1bxpomkq32m/jLD+CP/ABrz7WvjXhWi0u2GP75oGd/rPgnwtqKM97pdvGx6yRjyj+YrzHWfAWkQ3Xl+H9alS4bnyXbcPz4rjNW8d69q7Hzrx0B7IawBeXImEwnl8wHIfccg0COp1Ea/4cC/bJYXVnZArHJyOuRUdv4uUkLcWpX/AGo2z+hrLn8QXt3EY7wpcnGN0i5YfjWSzA9FApAd9b69ptzgC4Ebekg21oKySKGjZXz3U5ry/mpYbiaBsxSuh/2WxQO56XtIPf8AGjHvXEW/iTUIMAyLIvo61rW/i2FsC5gKe6HNA7nQGo5IIZVxJCjZ9VzUNtq2n3eBFcLu9G4NXNhIyMEe1AGPceHtPnzhDG3qh/pWZP4Tcc29wG9nGDXU7TQQe9ArHCz6DqNuSTblsd0Oaz3jki+WRHXHqMV6UtDwQyjEkSOD/eXNMLHmYbv+tPEmK7ybw9ps4P7nYfVTis2fwapJNvdEezj+tArHK7ucinCTFak/hfUoskRrIB/dNZk1nc27YlgdceooAcJPeniX0qpuI60ob3oAuCU1IJfWqIfFOWWgC+sg9alEg9azhLUqyD1oAvq/vTw9UklHrUokzQBaDU7dVYSc08PQBFfn/RzxXbfDucQ6JOrD78hP6VwmoP8AugPWuu8NP9m8PFs4yTQwO++F6rc/Ea6cHPkxHp2r3sV8+fAhmufGOt3J5XYAD+NfQYpIbCiiimIKKKKACiiigAooooAKWkooAa33TUDVO33TUBoAYajY09qjagBjVExp7VE3WgBCaYSKU0xqAAnmmk0E02gAJppNGaDQAZpuaQ0lACk03mikzQAuaQ0ZpM0AFABPTP4CkzXmfi/4qy+HtRn06G1cSxnG7GAfxpDPTWBQFpCka9cu2KxdT8V6HpKM1zeqxHYHAr571b4j69qrEeeYVPZTk1ys93cXTlp5nkb1Y5oA9v1v412kG+PS7YM39/H+Neb618RNe1gsJLpokP8ACprkqP607CJJppZ3LyyM7HuxzUXNSeU+M4ppBBwRQAlGKDQT0oAKKKKAA0YoooATFFLRQA9NpPIrX0+4njYCC+eM/wB1uRWL0qRJGVgQeaAOubXb6xIF5aB07PGetXbbXrC4UBpDGx/vjFZOi6xECLW+UPbscZb+D3+lbF74VXH2ixfaCMjjKkUhmhG0cq5idXHqpBp4THeuWBWykxf2UkPOPPtiR+lb9hG1ygaw1WKdf7twPm/MUAXAMZpRUn2LVUBZ9NeVe72zCQfl1qHzVBIYMhHUOpUj86Bj8kdKawVxh1DD0Ipcjtz7ikoAqTaRp9xkvapk9wMVmT+EbKTmKR4z+db+aTNMDjbjwheJzBIkg9DxWXcaRqFsT5lq+B3AzXo2SDTg2QRQKx5U25DhgQfQigPz3r06aytbhSJreN8+q/1rKuPCunzcxb4j/snI/KgVjiRIRUqzGtq58IXSZNvMsg9DwayLjTb61J822cAdwMigByze9TCWs4OQcEYNSLLx1oAlu237FHrXa6VbG402O0TjL4ODiuIjBnu4k65YCvSPBUIm8+UjhHZR35JpMaPR/gd4dfSINTupAcyyAL/u17DXPeDrIWegxYXBky1dDTEFFFFABRRRQAUUUUAFFFFABRRQaAEb7tVz0NWG+7VdhQBGajapWFRMKAITTG6VK1RMKAI2qM8mpWHFRkGgBhpDTjTaAGmmmnGm0AJTc0pptAAaQ0pNMJoACaQtims3vUTPg8UAS7xXFeN9BstUCyXdusyEYz0dD7H+ldYZBiszWP32nSqPvKN4+opDPDtQ+HoyW0+7Lf8ATOQYNc5d+GNVtSc2zOB129q9Te4Uvg807zAwwWBHo3NA7HikkMkLbZEZG9CKRDhgcdOxr2O4sbS6UpPAjA+o3f8A16xLrwZps53RK0R/6Zt/Q0xWODW7jbAkiCn1WgxwTEbWDEg9eK66XwLC3EdyUb/aHWsu68D6nAC0QWZexBoCxhPZnGQCPftUPkOecjHrVqW01CwYebDKgU4BI4qIXXTzEBGTnHFAiswKHBHNJSlixJzSUAFFFFABRRRQAUCiigCRG2kEGu38G+IljlXTL1/3Tn905P3G9PpXCryKkU4YEHp0oA9ovtIjmVt6A5HXFchf+FjbyGezkeCQc5j6flW54J8Uw6lZDT9RmVLqIDZI5xvX/EVr3l9Yh2SN/OccYiGR+dIrc4ez8UaxozgXaGVF6SKcGvSPBvi+PxLdx2TW6XaMMSLNECUHrnFc4dJTU5QJlCLnpH8zfn0r0/wpoVpoWnpHa2yQiRdzED5m+poFsT3fgPQL3JW2Nu5/jgYr+nSufvPhdOMtYakH9FnTH6ivQY2PFWEOfrQI8UvvBviHT8mTTXlQfxwHePy61hSK8DFZo3iYdVdSv86+kE/Smz6dZXybLq1hmU/30BoHc+cdwIGD+Ao3ete233w18O3pJjge2Y94Xx+lczf/AAguVy2n6ksg7JMmD+YoC55vuFLmt+/8C+JNOyZNOaVB/FCd1YMsUtu2yeGSJvR1IoGKG7UuVPXn61ED6GlyKAIJ9MsLrJlto2PqFwayLnwhZyZMEjxN2HUVvhh60E9qAOOt9DnsdS3TYaNAXVh3r0LwBaNNY20Sqd1xMT0965/UD+5f2U16Z8HNI861tLl1+WGPIyO5PFAtj2S1gW3tookAwigVNSClpiCiiigAooooAKKKKACiiigApaSjNAA3SoCKnPSoSOKAI2qJhUxFMI4oAgIqMipiM0wigCBgajINWGWoytAEBFNxUxWmlaAISKbipCtJtFAERFNxUpWmEUARmozUpFMZaAK71C5xVllqB046UAVXY4qrKxIx6jn6VcdD6VVkiOM0Aeaa3BJY38ij/Vn5gR29qzkveeTXb31iLiVyy5BrnLzw8CS0WVNKw7lVL0HvU6XSt1xWXLp93bE/KWHtVb7S8Zw6lfrQO50QmBGA3HoeRSrJt+7x/unFYCX+O9TLf/7VAXNWaGC4UiRVbPYjFc/f+DbK6y8ErwseegYZrRW+HrinC7XqKAOOuPA+oRk/Z5oJx6bth/I1kXOi6lZkieylAHcLkfmK9JN3xjcfxGaja7b0U/mKYrHljIyHDKQfQim16ZPJFNkPbK2fXB/pWZcWensctZqD/uigLHDUldRc2mn9Ft8fpWVNBbqTtj/WgRmUuCe1TvtH3VFR++KABY+ck1Yiijzlsn8arg8U4SYNAG1ZmGJgyIgI/OuksLtMgMxPt0rhkuSnOatwamyMME59hQNHsnh/bcXMSKByw6V6du+YIv3UAUV5B4DmupZI3NvIFJwHYYr1+CEhQD1pWBu5ZjJNXIwc1BFHzVtF4piJUFWEFRovSplFAEiipFHNNUcU8UALiqt3pdjfIUubSGUf7aA1bFOA9qAOL1D4ZeHb3LJbtbOe8LY/SuU1D4QXKEtp+oLIP7sy4P516/SYHpQB883/AIE8RacSZNPaVB/HEdwrn54J7dts0Txt6OpB/WvqbAqpdaXY3qlbm0hlH+0gNA7nylf/APHnPIegU8+tfRHw1097HwTp/mw+TNJEGZfQdqtv4C8MyTpK2kwkq28DHGfXFdIiKihVUAAYAHagQ6iiigAooooAKKKKACiiigAooooAKKKKAA9KjPSpKYQMGgBhHFRkcVNjimkcdKAICtMK1YK0xloArleKjZeKslaayZoAq7aaV9qslKYUPpQBWZabtqz5ZPWmmOgCtg96YUq0Yz6U0x56igCoVpCtWjFTTFQBTKe1RtFV4xZ7Unk0AZrQ5qGW3G01r+R7UxrcY6UAc1LYA9qpSadkn5f0rrmtAT0qFrIHoKAOKl03IIK5rPuNCimBDRD8q757AE8iq7acPSgDy+78HxOSYyUJ9Kw7rwvfwEmI7wPzr2V9NHpUL6Yp/hoA8KngvrU4lgkAHtUKX7A4avcZdFhlBDRKQfUVkXngnTro/NbqCe460h3PLVvs9aeboEctXY3fw0jJLW9w6HsDyKxLvwDq8GTEVkHtQBhtdY71Wkus55q3c+HdZtsh7SQ+6jNZc1hfoDm1lx/u0AyCafrzzWdLLn61dfTtQkOFtJif92iPwzrM7YjsZvqRTEZJbJppOa7Cx+G2u3mN0QiB7tXWab8HASGvblj7KMCgDyPBY4AJ+laVjoGqagw+z2UrA9yOK990z4caPp+CtqrMO7DNdNb6LbwqFSJF+goA8K0r4V6jdFTeSCFT1VRk16Dofw40nTcP9nEkg/ik5NehR2AA4WrUdkO4oAxbXTEi27ECgeldHBDmNTjtSpaAYq9BDhSKAIo4SBxVhI8VKsfFSBOKAGKnFShaULxTgKAACnAUAUtACce9KKKWgAooooAKKKKACiiigAooooAKKKKACiiigAooooAKKKKACloooASkI5paDQA0gdqTFPxRigCMimkc1NtFRMMGgCMgZpCBUhFMIoAYcU3GaeRzSYoAjIpCoqQimn2oAjwaaRUxWmn6UARBQaNop4HNBFAEe0Um2pMUhFAEZXA6Um32qTGaNooAj2j0phQY6VNtpCtAFcoPSomj9hVorTCuaAKTICelRtEP7tXWSoitAFNoeegqJofarrLUZXigCkYh3Wk8lf7oq0yUmKAKjW0Z+9GD+FVpNMtm6wxnPtWoRmjy6AMlNKtxyIEH4VaSxhXpEo/CrmzFPVaAIUt1XogFTLGAegqRVqRVoARYx6VKiD0pVXmplSgBUSpVQUKuKkUUAPRRmp1FRqMVMgoAdinUmKdigAFOxSDrTu1ACUUtFABRRRQAUUUUAFFFFABRRRQAUUUUAFFFFABRRRQAUUUUAFFFFABRRRQAtIaKKACiiigAqNupqSmN1NADSKaRTqDQBGeTSYp2OaQ9aAGHNJtyaeaQUAMIpMHFPNJ2oAZijFOwaMGgCPBoIp1FADMUYp4FBFADNtBHHSn0mKAIiKYVqcrUZFAELLULJzVorTCuaAKjJUZXirZj4qMpQBVKU3bVkpTCgoAh2gUYqTZS7KAIwtOC08LTwlADVWpFX2pQlSKlACqtSqtCpUgFACqKkUU1RmpQKAHKKkWmqKkAoAKdRS0AFO7U2ndqACiiigAooooAKKKKACiiigAooooAKKKKACiiigAooooAKKKKACiiigAooFLQAlFFLigBKKWigBKaetPph60ANI5pDSmjtQA2kNOoNADCKQCnmigCPFJipKMUAR4pMVJilxxQBDikxUuKCBQBFjFJjNSEc0mKAG4xRt4p+KXHFAEZHFMK1PgU0gZoArkU3FWcCmFRQBWKcVGUOelXCBTSo9KAKRQ00xmrpUelN2L6UAUtpo2mrhRdp4pu0elAFYLTgtWNo9Kcqj0oAgVakC8VOqj0pdg9KAI1B9KkVacAKkAFADQtSKKAKeBQAAU8DiinLQAlOoNFABS9qSloAKKKKACiiigAooooAKKKKACiiigAooooAKKKKACiiigAooooAKKKKAP/2Q=="/>
          <p:cNvSpPr>
            <a:spLocks noChangeAspect="1" noChangeArrowheads="1"/>
          </p:cNvSpPr>
          <p:nvPr/>
        </p:nvSpPr>
        <p:spPr bwMode="auto">
          <a:xfrm>
            <a:off x="1259681" y="748904"/>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650"/>
          </a:p>
        </p:txBody>
      </p:sp>
      <p:sp>
        <p:nvSpPr>
          <p:cNvPr id="3" name="矩形 2"/>
          <p:cNvSpPr/>
          <p:nvPr/>
        </p:nvSpPr>
        <p:spPr>
          <a:xfrm>
            <a:off x="2843857" y="5535177"/>
            <a:ext cx="2090637" cy="346249"/>
          </a:xfrm>
          <a:prstGeom prst="rect">
            <a:avLst/>
          </a:prstGeom>
        </p:spPr>
        <p:txBody>
          <a:bodyPr wrap="none">
            <a:spAutoFit/>
          </a:bodyPr>
          <a:lstStyle/>
          <a:p>
            <a:r>
              <a:rPr lang="en-US" altLang="zh-CN" sz="1650" b="0" dirty="0"/>
              <a:t>Motion Sensing Game</a:t>
            </a:r>
            <a:endParaRPr lang="zh-CN" altLang="en-US" sz="1650" dirty="0"/>
          </a:p>
        </p:txBody>
      </p:sp>
    </p:spTree>
    <p:extLst>
      <p:ext uri="{BB962C8B-B14F-4D97-AF65-F5344CB8AC3E}">
        <p14:creationId xmlns:p14="http://schemas.microsoft.com/office/powerpoint/2010/main" val="1488590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p:txBody>
          <a:bodyPr/>
          <a:lstStyle/>
          <a:p>
            <a:pPr eaLnBrk="1" hangingPunct="1"/>
            <a:r>
              <a:rPr lang="en-US" altLang="zh-CN" smtClean="0"/>
              <a:t> Class representative</a:t>
            </a:r>
            <a:endParaRPr lang="zh-CN" altLang="en-US" smtClean="0"/>
          </a:p>
        </p:txBody>
      </p:sp>
      <p:sp>
        <p:nvSpPr>
          <p:cNvPr id="12291" name="Rectangle 3"/>
          <p:cNvSpPr>
            <a:spLocks noGrp="1" noChangeArrowheads="1"/>
          </p:cNvSpPr>
          <p:nvPr>
            <p:ph idx="4294967295"/>
          </p:nvPr>
        </p:nvSpPr>
        <p:spPr/>
        <p:txBody>
          <a:bodyPr/>
          <a:lstStyle/>
          <a:p>
            <a:pPr eaLnBrk="1" hangingPunct="1"/>
            <a:r>
              <a:rPr lang="en-US" altLang="zh-CN" dirty="0" smtClean="0"/>
              <a:t>Duties:</a:t>
            </a:r>
            <a:endParaRPr lang="zh-CN" altLang="en-US" dirty="0" smtClean="0"/>
          </a:p>
          <a:p>
            <a:pPr lvl="1" eaLnBrk="1" hangingPunct="1"/>
            <a:r>
              <a:rPr lang="en-US" altLang="zh-CN" dirty="0" smtClean="0"/>
              <a:t>Collecting and handing out students’ </a:t>
            </a:r>
            <a:r>
              <a:rPr lang="en-US" altLang="zh-CN" dirty="0" err="1" smtClean="0"/>
              <a:t>homeworks</a:t>
            </a:r>
            <a:r>
              <a:rPr lang="en-US" altLang="zh-CN" dirty="0" smtClean="0"/>
              <a:t>.</a:t>
            </a:r>
            <a:endParaRPr lang="zh-CN" altLang="en-US" dirty="0" smtClean="0"/>
          </a:p>
          <a:p>
            <a:pPr lvl="1" eaLnBrk="1" hangingPunct="1"/>
            <a:r>
              <a:rPr lang="en-US" altLang="zh-CN" dirty="0" smtClean="0"/>
              <a:t>Building a bridge between you and me. Delivering message among us.</a:t>
            </a:r>
            <a:endParaRPr lang="zh-CN" altLang="en-US" dirty="0" smtClean="0"/>
          </a:p>
          <a:p>
            <a:pPr eaLnBrk="1" hangingPunct="1">
              <a:buClr>
                <a:srgbClr val="3333CC"/>
              </a:buClr>
            </a:pPr>
            <a:r>
              <a:rPr lang="en-US" altLang="zh-CN" dirty="0" smtClean="0">
                <a:solidFill>
                  <a:srgbClr val="000000"/>
                </a:solidFill>
              </a:rPr>
              <a:t>Who would like to do these jobs</a:t>
            </a:r>
            <a:r>
              <a:rPr lang="zh-CN" altLang="en-US" dirty="0" smtClean="0">
                <a:solidFill>
                  <a:srgbClr val="000000"/>
                </a:solidFill>
              </a:rPr>
              <a:t>？</a:t>
            </a:r>
            <a:endParaRPr lang="en-US" dirty="0" smtClean="0">
              <a:solidFill>
                <a:srgbClr val="000000"/>
              </a:solidFill>
            </a:endParaRPr>
          </a:p>
          <a:p>
            <a:pPr lvl="1" eaLnBrk="1" hangingPunct="1"/>
            <a:r>
              <a:rPr lang="en-US" altLang="zh-CN" dirty="0" smtClean="0"/>
              <a:t>Name</a:t>
            </a:r>
            <a:r>
              <a:rPr lang="zh-CN" altLang="en-US" dirty="0" smtClean="0"/>
              <a:t>：</a:t>
            </a:r>
            <a:endParaRPr lang="en-US" altLang="zh-CN" dirty="0" smtClean="0"/>
          </a:p>
          <a:p>
            <a:pPr lvl="1" eaLnBrk="1" hangingPunct="1"/>
            <a:r>
              <a:rPr lang="en-US" altLang="zh-CN" dirty="0" err="1" smtClean="0"/>
              <a:t>Wechat</a:t>
            </a:r>
            <a:r>
              <a:rPr lang="zh-CN" altLang="en-US" dirty="0" smtClean="0"/>
              <a:t>：</a:t>
            </a:r>
            <a:endParaRPr lang="en-US" dirty="0" smtClean="0"/>
          </a:p>
        </p:txBody>
      </p:sp>
      <p:sp>
        <p:nvSpPr>
          <p:cNvPr id="12292"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0500DEC-6920-44DC-843C-B69803D3BDA6}" type="slidenum">
              <a:rPr lang="zh-CN" altLang="en-US"/>
              <a:pPr/>
              <a:t>9</a:t>
            </a:fld>
            <a:endParaRPr lang="en-US" altLang="zh-CN"/>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p:txBody>
          <a:bodyPr/>
          <a:lstStyle/>
          <a:p>
            <a:pPr eaLnBrk="1" hangingPunct="1"/>
            <a:endParaRPr lang="zh-CN" altLang="zh-CN" smtClean="0"/>
          </a:p>
        </p:txBody>
      </p:sp>
      <p:sp>
        <p:nvSpPr>
          <p:cNvPr id="87043" name="灯片编号占位符 3"/>
          <p:cNvSpPr>
            <a:spLocks noGrp="1" noChangeArrowheads="1"/>
          </p:cNvSpPr>
          <p:nvPr/>
        </p:nvSpPr>
        <p:spPr bwMode="auto">
          <a:xfrm>
            <a:off x="6424613" y="5624513"/>
            <a:ext cx="14287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005E563-0795-4814-9B41-28107FA7EC7C}" type="slidenum">
              <a:rPr lang="zh-CN" altLang="en-US" sz="1650"/>
              <a:pPr/>
              <a:t>90</a:t>
            </a:fld>
            <a:endParaRPr lang="en-US" altLang="zh-CN" sz="1650"/>
          </a:p>
        </p:txBody>
      </p:sp>
      <p:sp>
        <p:nvSpPr>
          <p:cNvPr id="87045" name="内容占位符 5"/>
          <p:cNvSpPr>
            <a:spLocks noGrp="1" noChangeArrowheads="1"/>
          </p:cNvSpPr>
          <p:nvPr>
            <p:ph idx="4294967295"/>
          </p:nvPr>
        </p:nvSpPr>
        <p:spPr/>
        <p:txBody>
          <a:bodyPr/>
          <a:lstStyle/>
          <a:p>
            <a:endParaRPr lang="zh-CN" altLang="zh-CN" dirty="0" smtClean="0"/>
          </a:p>
        </p:txBody>
      </p:sp>
      <p:sp>
        <p:nvSpPr>
          <p:cNvPr id="2" name="AutoShape 4" descr="data:image/jpeg;base64,/9j/4AAQSkZJRgABAQAAAQABAAD/2wBDAAgGBgcGBQgHBwcJCQgKDBQNDAsLDBkSEw8UHRofHh0aHBwgJC4nICIsIxwcKDcpLDAxNDQ0Hyc5PTgyPC4zNDL/2wBDAQkJCQwLDBgNDRgyIRwhMjIyMjIyMjIyMjIyMjIyMjIyMjIyMjIyMjIyMjIyMjIyMjIyMjIyMjIyMjIyMjIyMjL/wAARCAEsAh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6iiigAooooAKKKKACiiigAooooAKKKKACiiigAooooAKKU0lABRR3ooAKKKKACilpKACiiigApaSloASilpDQAUtHaigBKKKKACiiloASiiigAoo70tACClNFFACUUtBoASiijvQAUUtJQAUGiloASlopKAFpKKKACiiigAooooAKKKKACiiigAooooAKKKKACiiigAooooAKKKKACiiigAooooAKKKKACiiigAooooAWkoooAWikooAWikooAWikpaACiiigAoooFABRRRQAUUUUAFFGaKACijNFABRRRQAUUUUAFFFFABRRRQAUUUUAFFFFABRRRQAUd6KKACiiigApKWkoAKKKKACiiigAooooAKKKKACiiigAooooAKKKKACiiigAooooAKKKKACiiigAooooAKKKKAClpKUUAFFBoFABRRSUALRQKQ0ALRSUtABRRRQAUUUUAFHaiigAopKKACjtRRQAUUUUAFLmkooADRRRQAUUUUAKaSlNJQAGiiigBRSUopKAFpKKKACiiigBaSlFJQAUUUUAFFFFABRRRQAUUUUAFFFFABRRRQAUUUUAFFFFABRRRQAUUUUAFFFFABRRRQAUUUUAFGKKKAClpM0ZoAWikzRmgBaKTNGaAFopMijNAC0ZpKKAFzRSUtABRSUUALR2pKKACilpKACiiigAopaSgAooooAKKKKACilooASiiigAopaSgBRSUtJQAUUUUAFFFFAC0lLSUAFFFLQAlFFFABRRRQAUUUUAFFAooAKKKKACiiigAooooAKKKKACiiigApCwAzmkc7VJPYV89+NvjZOviObTbGE/wBnW7FHZWw0hHXn0oA91u9c0ux/4+b+3iPo0gzWVJ468PoSFvklPonNeFR+MvBesY/tC1lgkPVmycfjVyLQfCep/NpmsiJj28zH86TGeuXHxCskTNtayznOMcCqTfE63X7+m3EZ/wBscfpXm7eC9ZgG6w1USr2BOagkh8V2H+ttlnUd170g0PTV+JSy/wCqgiz7yU5vH16RlbSH/vo15Q2uyKdt/pLj1OzNSwazo7n5ZprdvTcRQPQ9Lfx7qmOLW3H51Uk8fa2MlYrYf8AP+NcnDdCUf6NqUcg9JADU++7H3reKUesb/wCNAWNqXx/4hB4+zj/tn/8AXqq/xD8Rj/lpAP8Atn/9estrmJf9bBPF9UyPzFMzazHCTRk+hODQFjS/4WT4kU8vbn/tn/8AXpy/FHXkP7xbdv8Atn/9esd7IEZHSqkllntQKx2dt8WboEC4tIj64zW5afFLS5cC4jaMnuOa8mksyM1We2YDjigLH0DaeM9EvANl4qk9m4rXhvrW4GYZ4nH+ywr5iKSIcqSPxqaLUr+2YNFcSKR6NTuFj6fBB6GjIr54s/Huv2WALpmA/vc10Nn8W7+PAureOQe3FFxHs+RRXnNl8WNMlAFzbvEe5BzXQ2fjnQLzG29VCezcUwOkNFVINSs7lcw3MTj2cVZBBGQeKAHUUmRS5oAKKKKAFpKKKACiiigApRSUUALmkoooAKKKKAAUtJRQAtFJiigBaSiigAooooAWkoooAWkoxRQAUUUUAFFFFABRRRQAUUUUAFFFFABRRRQAUUUUAFFFFABRRRQBj+Kb8ab4Y1K83bTFbuwPviviORWnlaTOWcljn3r7A+K8xt/htrDDvFt/M18fxvz70ARmCRf4fypAZIzkbgaurJgdqXKkcgGgB9l4k1jTyDbahOmO284rqLD4t+IrTAmeG6Uf89E5/SuR8uM/w1GbVT3pWA9XtPjFp1yAup6PtPdo+R+Va8PiHwDrXDypA7dpF214a1qwPBphideop2Hc+gB4M0DUBv06/jyemySq0vgfV7T5rLUZCB0BOa8Lhubi2IaGWSIg8FGIre0/x/4l00gQ6nKyj+GX5h+tILnpj2vi2xPzIk6j1FVX1u8TjUNFYnuyrmsiw+NGqRALf2NvOvdk+U101p8WfDV/hL60kt2PXKbh+dILlBNa0dm5a4tG9MkYq9FcwzYNtqccuf4ZQD+vWtqK88Ga2v7m7tSW7EgH9abP8P8AR7sFrZkBPdGx/KgdzLZbnj9xHKvrE+P51A5QZ82GaP3aMkfmM1Yl+Ht9b82WoToB0BO4VUk0rxZY52vHcKOzDBoAaUhk4SRCfTOKiksz/dqOW/1CLi/0UMO7IuaiXVdLJ+cXFq3vuGPz4oAJLNuTg4+lQPbHFaMc0ExBt9RhkGPuyKM/mKe0VwOsCSD1jkyf1oAxWhI6U0CRehOfrWq/lqfnjkjPuuf5VH5cUg+R1b6GgCpDfXlucxTyKR6NWvZ+NtdsceXfSkDsxyKoNaVA1scdKAO4s/i3qsJAuIopl75GK6Ky+LtlJgXVm8ZPUoc15C1vTDDjt+VMLH0HZ/ELw9eEAXhiJ7OMVu22r6deAG3vIZM/3XFfLwVl4BP51JHcXERykjAjpyaBWPqkMCMjkUZr5rs/FetWJHk6hMAOxbiuhsviprtuQJjDOo/vrz+lFwse6UV5bZfGCI4F3YY9TG39K6Gz+JegXWA8zwsezrxRcR2NFZlr4h0q8A+z30L5/wBqtBJUcZVgw9jmmA+ikyDzS5oAKKKKACiijFAC5pKKKACijFGKACijFGKACloooAKSlpKACiiigAooooAKKKKACijFFABRRRQAUUUUAFFFFABRRS4oASijFFAHCfGHP/CstWx/cH86+QAffmvsn4o25uvhzrCAc+SWH4c18aEYNAEwc4pfM96hBo3UATh/eniTA61WBozQBbEnFPDg+9Uw1OD0AWSEbtTWgQjiog9PElADTa+lRmBl96n83Her1qLWNFnvNzg/ciHBb6+1AGOA6HIyD6g1fs9f1fTyDbX9xHjsHOK6eDT7C+gAktlhyOqHkVgappbadceW3zRt9x/WkBv6f8VvElkQJJo7hR2kXn866vT/AI1owC6hpxHqY2yPyryZbdG6d6a1qw+6aLAfQFn8R/CepYEsixMe0q4/WtZYfDerr+6ktpQ3oQa+ZjDItOinubZt0UkiEd1Yiiw7n0Xc+ANIueY0VT2KnFZcvw9ngJazvp0I7bsivI7Dxx4h07Ai1CVlHZzmup0/4y6vBtW7toplHccGlYLnTSaD4ksxhJkuFHZ15qhKdSiB+2aMsmP4o8ZrU0/4y6TcYW8t5IT34yK6Sz8Y+GdUwEvYCT2b5TSGef8A26yDbZUurU/7QOP1qZJYJf8AUX0T+zjBr0w2GkXy/L5T5HUYNZt14H0m6yREgPsMUwscSYpsf6pXHqjVC6qrfOjp9VrpZ/h2I+bS5njPba/H5VnTeF9etRiK7EoHaVP8KLgZHlxsflZT+NI0HtVia01aEf6RpUcw/vRnFVGuYIsCe3u7U/QkUDAwe1MMPtUyXNvJxFfRt/syDBqcLLjiJHHqjUCKJjpMGrjFB99HQ+60BY3+66n8aAKySSofldl+hrRttf1WzI8m9mX6Oag8jg8U0w9wKAOos/iPr1sAHnEo/wBsZrfsvizMMC6s0b3Q4rzcxe2Kb5eO1AWPa7L4m6NOB5wlhJ9Rmt218V6LeY8q/iyezHFfPGw44zTwzr0YincVj6YiuoJhmKVHH+yc1MDmvmy31S+tiDFcypj0Y1t2njnW7UALdswHZuadwse8ZzRmvJrT4pXyYFxbRyD24Nbtp8TtOkwLiF4z3I5pCsd5mlzXPWvjLRLrGy9VSezDFa8OoWlwMw3ET/RhRcC1mjNNDClzTAWkoBooAXNJRRQAUUUUAFAoooAKO1FFAC5pKKKACiiigAooooAKKKKAClzSUUAGaKKKAMjxRa/bPDOowYyXt3wPwr5Mm0W0mY7kwe5FfY0yCSJkPRlK/nXzF4h0abR9du7R0ZQjkrx2J4oBHEzeGFOTFKR9azp9AvYuVQOP9nrXZhSM0p+77Uh2PPJLaeE4kidT7ios816IyRuMMgOfaqM+jWU55iCn1XimFjis0Bq6SfwuvWCYj2YVmz6Few5IjDj1U0CM4mlDUskE0XDxsp9xUeSO9AEu7AqaE+beRjsMVVyT3qa0O25T64oA6mK5MYHtUl+8epabJGpBdPmX2+lUZNxjJHTHNLZkZ385BxRYDBSTFTrJnvVaYeXPIvoxFIHxQBc3jvS4QjkVUEnrTxJz1oAmMEbVE1oOzU4Sd81ZsIGvbkR7wkajdI5/hWgDPa2ZcVHtkU8ZzXcabcWXKWlnD5Y43yIGaT3OelWL3Q7fUoC8MccU+MjyxgN+FK4WOLtNY1OxYNb3k8eP7rnFdJYfE/xHYgBrhZ1HaRc1z0kJjlaKVNjqcEH1phtkPSmB6dp3xqYYF/p//Aomrq9O+Kvhy8+WS4aBj1EqnFeAtaehqJoGH0pDufU1rrWj6kuYbm2lB/usM1NJp1hcLzGAD6AYr5TR54CGjd0PYqxFbFh4x1/TseRqM20fwscj9aAufQF34N0u8zmGMn/dFYlx8OYQS1tNNEf+mUhwPwNcFp/xf1i3wLq3huAO/Q11Wn/GTTZgFvLeWA+o5FA7oJ/Ceu2fNvfGQekyZ/UVmz2euW//AB8aXDcD+9GcGu80/wAeaFqAAi1GLJ/hfg1spd2V0oYGJwe4xRYDx830cB/0izvbU+wJFSxalay/6rUImPdZV2mvWZNPsJwcxAVlXngzSrvJMMTH3XmkHQ4cSSEZESSL6xSA/wA6PNjHLq0f++hH61uT/Da2DFrVpYj2McmKzpfCGtWfFvqEjD+7Ou6gEV1EcvCOrf7ppTDjqKrT6frcP+v022uAOpT5TVb7WYDia0v7b/d+cCgDRMXHQ0nlYqpHq0LcJexMfSZCpq2l0zYJhWQesTg0AL5ftRsxThdW+fn3xn0dSKmQxSf6t1b6GgCFdwPGfzqxFdXMJBSV1PscUGE0nle1AWNa08U6xaEbL2TA6AnIrdtPiPqsWBKI5R/tCuM2Gl2n3phY9MtfiZC2BcWhX3Q1t23jjRbjG6doif7614ztPvTwWHei4rHvVvq+n3QBhu4W/wCBVcV1YZUgj25r5/jmkQ8MQfar9trWoWxHlXUq/RjRcLHudFeTWvjfVoMBphIB2cVtWvxCY4FxaqfUo2KAsd/RXL23jjTJuJN8R9xmtaDXtNuQPKu4znsTimI0qKYkiyLuRgw9Qc0+gAooooAKKKKACiiigAooooAKM0UUAFFFFAAelYeueFtL19QL23DSAYWVeGH41t0UAeS6p8I5VZm068Vx1CSjBH41xmpeCNb05j59hLt7Og3D9K+jPrTSAQc96Q7nytJZyRttZSGHYjFQmIg8g19O3ug6XqCkXNjDIT32gH865bUPhdo1zk2zy27HsDkfrQFzwnBHUnFHXivS9S+E+pQgm0minHYE7TXJah4T1nTiftFhMoXvtyKAOeaKOQYeNW+oqpPoVjcZ/d7Ce61ptC6cMCD7ikCnOKBnNT+FDnME3/fVZU9jNZzAyLyrAN/Su9UHAFVruzW5XPG/pz/F7UCMuFQ0a5HBFN+zRwu0m4464pCk1kNpjcp0UgZI/wDrU9La41AbWVoYD94kcsPQUxHJSvvmd/ViabniumuPCgPNvPj2YVmT+HtQhziLePVTQBY0yLSm0S9e7ci7GPJGaxs+lOktbiH/AFkLr9RUOSPaklYEiQN2zVtJzFp0iqcNI4B+gqiT7Uu7gDPFMDorGXybRccHGa14L1bUI00rb25wvYVg2rb7ND6CrgXztSiDDehZeCcAj0pWFqM8RojSQ3seMSDaxHfHSsVZuK6vxgLdkkNpYtZ242ukTNnB6GuQgwZ0Dfd3DNPYZv2ltBbpG9yvm3EvKRMeFHq1dDBYW1wgWSGI5HQKB+Fcha3DXGpySk9OntW7FfGPGTx7UAQ654eWxU3Nvl4P4l/u+/0rnxFG/brXdW+pQ3sL2zn7ykEGuJvIjZ30sB6KePpSAiayU8g1C1mw6VaWT3qQOMUwM0wyIcjIPtVm21XUrE5gvJ48ejmrfynrSeVG3UUAa9h8SvENlgNciZR2kFdRYfGOQYF7ZDPdozXnj2kZ6VC9h6GgD3Gw+KWg3WA8zQseziums/Eum3q/ub2GT/gQr5ia0kHTmkRrmBso7oR/dOKVh3PqwyW8ynciMPXFQSafYz9UxXzfZeLdcsCPLvpcDsxzXS2PxZ1eABbmKOYevQ0rDues3XhLTroHMcZ+qisW5+HtucmDfGe3luRWNYfFzT5cC7gkiPcjmunsfHeiXqqIr9Ax7McUBc52fwdq1tn7PfS4HRZBuFZ8ul63B/rLW3m91G016fBqcNwoMcqOD/dINTGSF/vxrQB5Ibq4teJra7hx3U7h+tSR64n3TcJn0lXaa9QewsZ85RRWfc+FdOuRyiHPqooA42PUw4yYg/vG4NTre2zcMzKT/eXFaV18PbR8mIMh7FGxWXN4L1G3z5F5Lj0f5hQMso0UnKSK30NSeVzWHLo+tQH5ooJseg2n9KgN3qVrxLZ3CAd0bcKBHR+XShKwI/E6J8sp2n0kQrWlba7azjqh91cGgC/tpcGmLe2rj/WY+oqYMjj5WU+wNMYzeR0NIbl16E0rLj61UmJ6DvQFjqPDGv3lneKTK7wlgGjJzkE44r19Oma+a7i4li8V+HrWN2VfO8yQDjPIAzX0on3RTJY6iilxQISilxRigBKKKKACiiigAooooAKSlpuaAF70hozSFqAEzSE0E00mgBc03NITTS1ADifpTGwwwQCPQikLU0tQBm33h7R9RBFzYQux7hcH8xXL6h8LtIuNxtJ57ZvQ/MK7cuMU3fQB5DffDDWLbJtXgulHQBgrH8DXMX2gapp7EXVhPFjgkrkfn0r6EL9smmNhgQwBB9RQO582bCOhP05pNmDnivfb/wAN6NqOfP0+AserKu1vzFczffDPT5stZXc0DejDcBSC55MeCaM8V2N/8O9ZtdzQLFcp6xtg/ka5q70y8smK3VrLER/eU0DKLKjrh1B+oqpPpVjcD54Fz6jir+3jimlT3FAGBP4VtXGYZGQ/nWPe6BcWWGLB4ycbhXbYx2pskayo0bDcrcYNAWOP0oECSFhyvUHtWkYGUBTux/Cw7VYn090kE0XEijAcjhh6N/jQLkAbDG6yngqFzj6GmKxm61My2QWR2ZmYAbj2rnQxBz3Fdo2ipenfeFgeiop4FU7nwpHtZreVs9g1FwMPTGxckeorXlzsJFYsUUlrdgOpBDYOa6SGMOBxRcRd8Px2bQ3ct3a3E0gTEDwtgI3uPSuf8QHN5HJjlk5rcjglsyXhuGQEYKrXOa3N5l9tBPyLincCkrkVIJDiq26lDcUgLYlPrUglz3qkHNOD+9AF7zKcJKoiTHeniQnvQBeDj2oIVuorSsfDV7qGiQaha/vGnuvsyRAck4znNR3ehX1m94MJKtmypM8TZClugoAzzbxP/DUT2Cn7tWLiG4s7jyLmF4pcA7HGCRTVlGcUAUnsWXpUJt5U5FaokB64p3BHTigDPg1HUbNgYLqaMj0c1vWXxE8QWOAbkSqO0g61QMSMOQKiNnG3SgDubH4vSAgXlgD6tG1dNp/xO0K6IElw8DHs6141Jp3oarvYyr05pWHc+krPxJp94Abe+hfPTD1pJehhyQRXyyouIGyhdT6gkVpWfijXLAjyb6YAdic0WC59LebA/wB4LUb2VlMMlAPpXh9l8UtXgwLiOOZe/Y10dj8V7GTaLq3kiPcryKVh3O/uPDVjcKcqjZ9QKxbvwDYyklYFB9U4p1j450a9AEV8gJ7NxW7Bq8Mw3RTI4/2TQM4q48BTw82t3PHjsTkVny6Fr9oTslSUev3TXpy3qkc4pGkhcYKqfwoEeUGbX7XhreU/QhhVzSdWa8vVt7uIxyB9rZHQ4zXoUlrbPyUA/CvPosR+ONZRV+RYFx7GgGEUn2jxrprHvcDH519NJ9wfSvmDT2z430tSP+Wy4/OvqBfuj6VRItGaXFJQAZooooAKKKKACiiigApaSigAPSmE089KjNABmmk0E0wtQApOaYTSE0wtQA4tTSwppamE0AOLUwtTc00mgBxbikJphbimFqAHlqTdmmE0meKAHEim7qYTmkzQA8t+XpUUsUc6FZY0kU9mUGlzSE0AYd94P0S+yXs1jc/xR/LXN3vw0Xk2V6w/2ZRn9a7/ADSE0rAePXvgjW7XLLbidR3jbNYU9lc2pKz28sbDruQ177nmopYYpeJIkf8A3lBoHc+fyVzjcpPpmkC88D8RXtGpeEdB1VT9q02EsejINpH4iuTv/hHZPltL1S7tG7IW3qPz5oC5wfQ/WjFa198P/GGnZa2a11FB2B2N+Rrnbu41PS226rot3bEdW2Er+dAIiv8ATIrkl9vLcMPX3HvVFGa0AWblAeHxjr2I7GtGDWdPn6XIU+j8Grm2GdcjZIPbBoGZAuTdfJbDe/rjge5NUbjwxNIS63AZz1yK6YRKgwihR7DFPAOKYrHBz6BfwcmEuPVeaoPDLEcOjKfcV6Vio5IIpR+9jVx7igLHmoNOzXcXGgWE2T5Ww+q1lT+E2yTbzg+gYUCOczzTh9avT6FqFvnMJYDuvNUXjkjOHQqfcUAejeFfGNto2gWenmUAy3Egn45jVhgMD2ptiken+H9Ys2lSdpdRgVZN2dy5zmvOQxB61ItxIhBDsMEEYPf1oA9tuk0/xN40hRY1W60i+RXXA/eWxA/Mhv51nW2j21x4ev7630y0vZ31WZdkrhD5Y5+U/wBK8y07XL/TdU/tKCdjcnO5m53Z9a1rTxVEdJXTdQsvPhWZ51eOQowZu4oA2D4Z0vT9Dh1jXLyW1F67/ZreBQ5VQecmodO8M2utzywaRrEUsqZKxyqVJQDJOaiGraTr+gW2k6lcSWUlkzfZ5tpcFSejVN4DuLTSPEuqulzHLHHp86xysNocleMA0AY+pafNpVyIJpIZCVDq0ThgRVZWHGDWfDKfmyep71MsvQZoAubvelDVVEnvThJzQBYKoeoqNraNu2KQSU7ec0AQPp6N0qu+nsOhzWjvpwIoAxWtZUOQD+FSwahqFmwMNzNHj0Y1rYU9RSNAjjpQBPZ+P9dtCAZ/NUdnFdBZfFWUYF3ag+6GuSexiY8DBqu+mjtQB6tY/ELSLo/vJmiOM4aqui3MOpatrl9A29HZFVvavKJ7V4Bk5r0b4aRk6JqLHoZB/KkO5paDF5vxC0xSM/vQa+mxxXzt4Jt/tHxMtD1CfMa+iR060xMXNFFFABRRRQAUUUUAFFFFABS0lFAAelRE4qQn5ahY0AIxqMmnE1GTQAhNMJoY80wtQAhbimlqQkUwmgBSaaWpCaYTQApakzTSabnNADyaaTTc0maAHZppJ7UhJpCaAF3UhPtSZpCaAAk+lGaTNGaADNGabkA0Z4oAXNIxFMLgck/hTXk2oWI2qOrOdoouBJn3qN41kUq6KwP8LAGue1bxpomkq32m/jLD+CP/ABrz7WvjXhWi0u2GP75oGd/rPgnwtqKM97pdvGx6yRjyj+YrzHWfAWkQ3Xl+H9alS4bnyXbcPz4rjNW8d69q7Hzrx0B7IawBeXImEwnl8wHIfccg0COp1Ea/4cC/bJYXVnZArHJyOuRUdv4uUkLcWpX/AGo2z+hrLn8QXt3EY7wpcnGN0i5YfjWSzA9FApAd9b69ptzgC4Ebekg21oKySKGjZXz3U5ry/mpYbiaBsxSuh/2WxQO56XtIPf8AGjHvXEW/iTUIMAyLIvo61rW/i2FsC5gKe6HNA7nQGo5IIZVxJCjZ9VzUNtq2n3eBFcLu9G4NXNhIyMEe1AGPceHtPnzhDG3qh/pWZP4Tcc29wG9nGDXU7TQQe9ArHCz6DqNuSTblsd0Oaz3jki+WRHXHqMV6UtDwQyjEkSOD/eXNMLHmYbv+tPEmK7ybw9ps4P7nYfVTis2fwapJNvdEezj+tArHK7ucinCTFak/hfUoskRrIB/dNZk1nc27YlgdceooAcJPeniX0qpuI60ob3oAuCU1IJfWqIfFOWWgC+sg9alEg9azhLUqyD1oAvq/vTw9UklHrUokzQBaDU7dVYSc08PQBFfn/RzxXbfDucQ6JOrD78hP6VwmoP8AugPWuu8NP9m8PFs4yTQwO++F6rc/Ea6cHPkxHp2r3sV8+fAhmufGOt3J5XYAD+NfQYpIbCiiimIKKKKACiiigAooooAKWkooAa33TUDVO33TUBoAYajY09qjagBjVExp7VE3WgBCaYSKU0xqAAnmmk0E02gAJppNGaDQAZpuaQ0lACk03mikzQAuaQ0ZpM0AFABPTP4CkzXmfi/4qy+HtRn06G1cSxnG7GAfxpDPTWBQFpCka9cu2KxdT8V6HpKM1zeqxHYHAr571b4j69qrEeeYVPZTk1ys93cXTlp5nkb1Y5oA9v1v412kG+PS7YM39/H+Neb618RNe1gsJLpokP8ACprkqP607CJJppZ3LyyM7HuxzUXNSeU+M4ppBBwRQAlGKDQT0oAKKKKAA0YoooATFFLRQA9NpPIrX0+4njYCC+eM/wB1uRWL0qRJGVgQeaAOubXb6xIF5aB07PGetXbbXrC4UBpDGx/vjFZOi6xECLW+UPbscZb+D3+lbF74VXH2ixfaCMjjKkUhmhG0cq5idXHqpBp4THeuWBWykxf2UkPOPPtiR+lb9hG1ygaw1WKdf7twPm/MUAXAMZpRUn2LVUBZ9NeVe72zCQfl1qHzVBIYMhHUOpUj86Bj8kdKawVxh1DD0Ipcjtz7ikoAqTaRp9xkvapk9wMVmT+EbKTmKR4z+db+aTNMDjbjwheJzBIkg9DxWXcaRqFsT5lq+B3AzXo2SDTg2QRQKx5U25DhgQfQigPz3r06aytbhSJreN8+q/1rKuPCunzcxb4j/snI/KgVjiRIRUqzGtq58IXSZNvMsg9DwayLjTb61J822cAdwMigByze9TCWs4OQcEYNSLLx1oAlu237FHrXa6VbG402O0TjL4ODiuIjBnu4k65YCvSPBUIm8+UjhHZR35JpMaPR/gd4dfSINTupAcyyAL/u17DXPeDrIWegxYXBky1dDTEFFFFABRRRQAUUUUAFFFFABRRQaAEb7tVz0NWG+7VdhQBGajapWFRMKAITTG6VK1RMKAI2qM8mpWHFRkGgBhpDTjTaAGmmmnGm0AJTc0pptAAaQ0pNMJoACaQtims3vUTPg8UAS7xXFeN9BstUCyXdusyEYz0dD7H+ldYZBiszWP32nSqPvKN4+opDPDtQ+HoyW0+7Lf8ATOQYNc5d+GNVtSc2zOB129q9Te4Uvg807zAwwWBHo3NA7HikkMkLbZEZG9CKRDhgcdOxr2O4sbS6UpPAjA+o3f8A16xLrwZps53RK0R/6Zt/Q0xWODW7jbAkiCn1WgxwTEbWDEg9eK66XwLC3EdyUb/aHWsu68D6nAC0QWZexBoCxhPZnGQCPftUPkOecjHrVqW01CwYebDKgU4BI4qIXXTzEBGTnHFAiswKHBHNJSlixJzSUAFFFFABRRRQAUCiigCRG2kEGu38G+IljlXTL1/3Tn905P3G9PpXCryKkU4YEHp0oA9ovtIjmVt6A5HXFchf+FjbyGezkeCQc5j6flW54J8Uw6lZDT9RmVLqIDZI5xvX/EVr3l9Yh2SN/OccYiGR+dIrc4ez8UaxozgXaGVF6SKcGvSPBvi+PxLdx2TW6XaMMSLNECUHrnFc4dJTU5QJlCLnpH8zfn0r0/wpoVpoWnpHa2yQiRdzED5m+poFsT3fgPQL3JW2Nu5/jgYr+nSufvPhdOMtYakH9FnTH6ivQY2PFWEOfrQI8UvvBviHT8mTTXlQfxwHePy61hSK8DFZo3iYdVdSv86+kE/Smz6dZXybLq1hmU/30BoHc+cdwIGD+Ao3ete233w18O3pJjge2Y94Xx+lczf/AAguVy2n6ksg7JMmD+YoC55vuFLmt+/8C+JNOyZNOaVB/FCd1YMsUtu2yeGSJvR1IoGKG7UuVPXn61ED6GlyKAIJ9MsLrJlto2PqFwayLnwhZyZMEjxN2HUVvhh60E9qAOOt9DnsdS3TYaNAXVh3r0LwBaNNY20Sqd1xMT0965/UD+5f2U16Z8HNI861tLl1+WGPIyO5PFAtj2S1gW3tookAwigVNSClpiCiiigAooooAKKKKACiiigApaSjNAA3SoCKnPSoSOKAI2qJhUxFMI4oAgIqMipiM0wigCBgajINWGWoytAEBFNxUxWmlaAISKbipCtJtFAERFNxUpWmEUARmozUpFMZaAK71C5xVllqB046UAVXY4qrKxIx6jn6VcdD6VVkiOM0Aeaa3BJY38ij/Vn5gR29qzkveeTXb31iLiVyy5BrnLzw8CS0WVNKw7lVL0HvU6XSt1xWXLp93bE/KWHtVb7S8Zw6lfrQO50QmBGA3HoeRSrJt+7x/unFYCX+O9TLf/7VAXNWaGC4UiRVbPYjFc/f+DbK6y8ErwseegYZrRW+HrinC7XqKAOOuPA+oRk/Z5oJx6bth/I1kXOi6lZkieylAHcLkfmK9JN3xjcfxGaja7b0U/mKYrHljIyHDKQfQim16ZPJFNkPbK2fXB/pWZcWensctZqD/uigLHDUldRc2mn9Ft8fpWVNBbqTtj/WgRmUuCe1TvtH3VFR++KABY+ck1Yiijzlsn8arg8U4SYNAG1ZmGJgyIgI/OuksLtMgMxPt0rhkuSnOatwamyMME59hQNHsnh/bcXMSKByw6V6du+YIv3UAUV5B4DmupZI3NvIFJwHYYr1+CEhQD1pWBu5ZjJNXIwc1BFHzVtF4piJUFWEFRovSplFAEiipFHNNUcU8UALiqt3pdjfIUubSGUf7aA1bFOA9qAOL1D4ZeHb3LJbtbOe8LY/SuU1D4QXKEtp+oLIP7sy4P516/SYHpQB883/AIE8RacSZNPaVB/HEdwrn54J7dts0Txt6OpB/WvqbAqpdaXY3qlbm0hlH+0gNA7nylf/APHnPIegU8+tfRHw1097HwTp/mw+TNJEGZfQdqtv4C8MyTpK2kwkq28DHGfXFdIiKihVUAAYAHagQ6iiigAooooAKKKKACiiigAooooAKKKKAA9KjPSpKYQMGgBhHFRkcVNjimkcdKAICtMK1YK0xloArleKjZeKslaayZoAq7aaV9qslKYUPpQBWZabtqz5ZPWmmOgCtg96YUq0Yz6U0x56igCoVpCtWjFTTFQBTKe1RtFV4xZ7Unk0AZrQ5qGW3G01r+R7UxrcY6UAc1LYA9qpSadkn5f0rrmtAT0qFrIHoKAOKl03IIK5rPuNCimBDRD8q757AE8iq7acPSgDy+78HxOSYyUJ9Kw7rwvfwEmI7wPzr2V9NHpUL6Yp/hoA8KngvrU4lgkAHtUKX7A4avcZdFhlBDRKQfUVkXngnTro/NbqCe460h3PLVvs9aeboEctXY3fw0jJLW9w6HsDyKxLvwDq8GTEVkHtQBhtdY71Wkus55q3c+HdZtsh7SQ+6jNZc1hfoDm1lx/u0AyCafrzzWdLLn61dfTtQkOFtJif92iPwzrM7YjsZvqRTEZJbJppOa7Cx+G2u3mN0QiB7tXWab8HASGvblj7KMCgDyPBY4AJ+laVjoGqagw+z2UrA9yOK990z4caPp+CtqrMO7DNdNb6LbwqFSJF+goA8K0r4V6jdFTeSCFT1VRk16Dofw40nTcP9nEkg/ik5NehR2AA4WrUdkO4oAxbXTEi27ECgeldHBDmNTjtSpaAYq9BDhSKAIo4SBxVhI8VKsfFSBOKAGKnFShaULxTgKAACnAUAUtACce9KKKWgAooooAKKKKACiiigAooooAKKKKACiiigAooooAKKKKACloooASkI5paDQA0gdqTFPxRigCMimkc1NtFRMMGgCMgZpCBUhFMIoAYcU3GaeRzSYoAjIpCoqQimn2oAjwaaRUxWmn6UARBQaNop4HNBFAEe0Um2pMUhFAEZXA6Um32qTGaNooAj2j0phQY6VNtpCtAFcoPSomj9hVorTCuaAKTICelRtEP7tXWSoitAFNoeegqJofarrLUZXigCkYh3Wk8lf7oq0yUmKAKjW0Z+9GD+FVpNMtm6wxnPtWoRmjy6AMlNKtxyIEH4VaSxhXpEo/CrmzFPVaAIUt1XogFTLGAegqRVqRVoARYx6VKiD0pVXmplSgBUSpVQUKuKkUUAPRRmp1FRqMVMgoAdinUmKdigAFOxSDrTu1ACUUtFABRRRQAUUUUAFFFFABRRRQAUUUUAFFFFABRRRQAUUUUAFFFFABRRRQAtIaKKACiiigAqNupqSmN1NADSKaRTqDQBGeTSYp2OaQ9aAGHNJtyaeaQUAMIpMHFPNJ2oAZijFOwaMGgCPBoIp1FADMUYp4FBFADNtBHHSn0mKAIiKYVqcrUZFAELLULJzVorTCuaAKjJUZXirZj4qMpQBVKU3bVkpTCgoAh2gUYqTZS7KAIwtOC08LTwlADVWpFX2pQlSKlACqtSqtCpUgFACqKkUU1RmpQKAHKKkWmqKkAoAKdRS0AFO7U2ndqACiiigAooooAKKKKACiiigAooooAKKKKACiiigAooooAKKKKACiiigAooFLQAlFFLigBKKWigBKaetPph60ANI5pDSmjtQA2kNOoNADCKQCnmigCPFJipKMUAR4pMVJilxxQBDikxUuKCBQBFjFJjNSEc0mKAG4xRt4p+KXHFAEZHFMK1PgU0gZoArkU3FWcCmFRQBWKcVGUOelXCBTSo9KAKRQ00xmrpUelN2L6UAUtpo2mrhRdp4pu0elAFYLTgtWNo9Kcqj0oAgVakC8VOqj0pdg9KAI1B9KkVacAKkAFADQtSKKAKeBQAAU8DiinLQAlOoNFABS9qSloAKKKKACiiigAooooAKKKKACiiigAooooAKKKKACiiigAooooAKKKKAP/2Q=="/>
          <p:cNvSpPr>
            <a:spLocks noChangeAspect="1" noChangeArrowheads="1"/>
          </p:cNvSpPr>
          <p:nvPr/>
        </p:nvSpPr>
        <p:spPr bwMode="auto">
          <a:xfrm>
            <a:off x="1259681" y="748904"/>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650"/>
          </a:p>
        </p:txBody>
      </p:sp>
      <p:pic>
        <p:nvPicPr>
          <p:cNvPr id="33798" name="Picture 6" descr="https://timgsa.baidu.com/timg?image&amp;quality=80&amp;size=b9999_10000&amp;sec=1504552848963&amp;di=f28f4dc287bc50600cd4c53686dac2bc&amp;imgtype=0&amp;src=http%3A%2F%2Fimg1.cache.netease.com%2Fcatchpic%2F8%2F8F%2F8F18341CBFEB8BC5A1217C884B1F08F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789" y="2460065"/>
            <a:ext cx="4752396" cy="267862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808570" y="5497027"/>
            <a:ext cx="785793" cy="346249"/>
          </a:xfrm>
          <a:prstGeom prst="rect">
            <a:avLst/>
          </a:prstGeom>
        </p:spPr>
        <p:txBody>
          <a:bodyPr wrap="none">
            <a:spAutoFit/>
          </a:bodyPr>
          <a:lstStyle/>
          <a:p>
            <a:r>
              <a:rPr lang="en-US" altLang="zh-CN" sz="1650" dirty="0" err="1"/>
              <a:t>Kinect</a:t>
            </a:r>
            <a:endParaRPr lang="en-US" altLang="zh-CN" sz="1650" dirty="0"/>
          </a:p>
        </p:txBody>
      </p:sp>
    </p:spTree>
    <p:extLst>
      <p:ext uri="{BB962C8B-B14F-4D97-AF65-F5344CB8AC3E}">
        <p14:creationId xmlns:p14="http://schemas.microsoft.com/office/powerpoint/2010/main" val="3332258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p:txBody>
          <a:bodyPr/>
          <a:lstStyle/>
          <a:p>
            <a:pPr eaLnBrk="1" hangingPunct="1"/>
            <a:endParaRPr lang="zh-CN" altLang="zh-CN" smtClean="0"/>
          </a:p>
        </p:txBody>
      </p:sp>
      <p:sp>
        <p:nvSpPr>
          <p:cNvPr id="88067" name="灯片编号占位符 3"/>
          <p:cNvSpPr>
            <a:spLocks noGrp="1" noChangeArrowheads="1"/>
          </p:cNvSpPr>
          <p:nvPr/>
        </p:nvSpPr>
        <p:spPr bwMode="auto">
          <a:xfrm>
            <a:off x="6424613" y="5624513"/>
            <a:ext cx="14287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2E850D2-3188-4FCD-B102-E2C76EEF711C}" type="slidenum">
              <a:rPr lang="zh-CN" altLang="en-US" sz="1650"/>
              <a:pPr/>
              <a:t>91</a:t>
            </a:fld>
            <a:endParaRPr lang="en-US" altLang="zh-CN" sz="1650"/>
          </a:p>
        </p:txBody>
      </p:sp>
      <p:sp>
        <p:nvSpPr>
          <p:cNvPr id="88069" name="内容占位符 6"/>
          <p:cNvSpPr>
            <a:spLocks noGrp="1" noChangeArrowheads="1"/>
          </p:cNvSpPr>
          <p:nvPr>
            <p:ph idx="4294967295"/>
          </p:nvPr>
        </p:nvSpPr>
        <p:spPr/>
        <p:txBody>
          <a:bodyPr/>
          <a:lstStyle/>
          <a:p>
            <a:endParaRPr lang="zh-CN" altLang="zh-CN" smtClean="0"/>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740" y="1223963"/>
            <a:ext cx="631507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8797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idx="4294967295"/>
          </p:nvPr>
        </p:nvSpPr>
        <p:spPr/>
        <p:txBody>
          <a:bodyPr/>
          <a:lstStyle/>
          <a:p>
            <a:pPr eaLnBrk="1" hangingPunct="1"/>
            <a:endParaRPr lang="zh-CN" altLang="zh-CN" smtClean="0"/>
          </a:p>
        </p:txBody>
      </p:sp>
      <p:sp>
        <p:nvSpPr>
          <p:cNvPr id="89092" name="灯片编号占位符 3"/>
          <p:cNvSpPr>
            <a:spLocks noGrp="1" noChangeArrowheads="1"/>
          </p:cNvSpPr>
          <p:nvPr/>
        </p:nvSpPr>
        <p:spPr bwMode="auto">
          <a:xfrm>
            <a:off x="6424613" y="5624513"/>
            <a:ext cx="14287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FCFE5EB-F334-41C1-AC06-399ED0893823}" type="slidenum">
              <a:rPr lang="zh-CN" altLang="en-US" sz="1650"/>
              <a:pPr/>
              <a:t>92</a:t>
            </a:fld>
            <a:endParaRPr lang="en-US" altLang="zh-CN" sz="1650"/>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8338" y="2834951"/>
            <a:ext cx="5200650" cy="175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12701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日期占位符 2"/>
          <p:cNvSpPr>
            <a:spLocks noGrp="1"/>
          </p:cNvSpPr>
          <p:nvPr>
            <p:ph type="dt" sz="half" idx="10"/>
          </p:nvPr>
        </p:nvSpPr>
        <p:spPr/>
        <p:txBody>
          <a:bodyPr/>
          <a:lstStyle/>
          <a:p>
            <a:pPr>
              <a:defRPr/>
            </a:pPr>
            <a:fld id="{A8DA297F-A71E-4C1E-B826-F8351671DDFC}" type="datetime1">
              <a:rPr lang="zh-CN" altLang="en-US" smtClean="0"/>
              <a:pPr>
                <a:defRPr/>
              </a:pPr>
              <a:t>2023/09/05</a:t>
            </a:fld>
            <a:endParaRPr lang="en-US" sz="1350"/>
          </a:p>
        </p:txBody>
      </p:sp>
      <p:pic>
        <p:nvPicPr>
          <p:cNvPr id="34819" name="Picture 3" descr="D:\sub-pixel edge\工程项目\胚胎\好胚坏胚的例子\好胚\26806-4-4B-B-_Well8_113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85725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143000" y="3255876"/>
            <a:ext cx="857250" cy="461665"/>
          </a:xfrm>
          <a:prstGeom prst="rect">
            <a:avLst/>
          </a:prstGeom>
        </p:spPr>
        <p:txBody>
          <a:bodyPr wrap="square">
            <a:spAutoFit/>
          </a:bodyPr>
          <a:lstStyle/>
          <a:p>
            <a:r>
              <a:rPr lang="en-US" altLang="zh-CN" sz="1200" dirty="0"/>
              <a:t>Quality of embryo</a:t>
            </a:r>
            <a:endParaRPr lang="zh-CN" altLang="en-US" sz="1200" dirty="0"/>
          </a:p>
        </p:txBody>
      </p:sp>
    </p:spTree>
    <p:extLst>
      <p:ext uri="{BB962C8B-B14F-4D97-AF65-F5344CB8AC3E}">
        <p14:creationId xmlns:p14="http://schemas.microsoft.com/office/powerpoint/2010/main" val="253325192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smtClean="0"/>
              <a:t>Problems in Astronomy Images</a:t>
            </a:r>
            <a:endParaRPr lang="zh-CN" altLang="en-US" sz="4000" dirty="0"/>
          </a:p>
        </p:txBody>
      </p:sp>
      <p:sp>
        <p:nvSpPr>
          <p:cNvPr id="3" name="日期占位符 2"/>
          <p:cNvSpPr>
            <a:spLocks noGrp="1"/>
          </p:cNvSpPr>
          <p:nvPr>
            <p:ph type="dt" sz="half" idx="10"/>
          </p:nvPr>
        </p:nvSpPr>
        <p:spPr/>
        <p:txBody>
          <a:bodyPr/>
          <a:lstStyle/>
          <a:p>
            <a:pPr>
              <a:defRPr/>
            </a:pPr>
            <a:fld id="{A8DA297F-A71E-4C1E-B826-F8351671DDFC}" type="datetime1">
              <a:rPr lang="zh-CN" altLang="en-US" smtClean="0"/>
              <a:pPr>
                <a:defRPr/>
              </a:pPr>
              <a:t>2023/09/05</a:t>
            </a:fld>
            <a:endParaRPr lang="en-US" sz="1800"/>
          </a:p>
        </p:txBody>
      </p:sp>
      <p:pic>
        <p:nvPicPr>
          <p:cNvPr id="4" name="图片 3"/>
          <p:cNvPicPr>
            <a:picLocks noChangeAspect="1"/>
          </p:cNvPicPr>
          <p:nvPr/>
        </p:nvPicPr>
        <p:blipFill>
          <a:blip r:embed="rId2"/>
          <a:stretch>
            <a:fillRect/>
          </a:stretch>
        </p:blipFill>
        <p:spPr>
          <a:xfrm>
            <a:off x="1150938" y="2132892"/>
            <a:ext cx="4608975" cy="4602879"/>
          </a:xfrm>
          <a:prstGeom prst="rect">
            <a:avLst/>
          </a:prstGeom>
        </p:spPr>
      </p:pic>
      <p:sp>
        <p:nvSpPr>
          <p:cNvPr id="5" name="文本框 4"/>
          <p:cNvSpPr txBox="1"/>
          <p:nvPr/>
        </p:nvSpPr>
        <p:spPr>
          <a:xfrm flipH="1">
            <a:off x="5868108" y="3284988"/>
            <a:ext cx="2808234" cy="707886"/>
          </a:xfrm>
          <a:prstGeom prst="rect">
            <a:avLst/>
          </a:prstGeom>
          <a:noFill/>
        </p:spPr>
        <p:txBody>
          <a:bodyPr wrap="square" rtlCol="0">
            <a:spAutoFit/>
          </a:bodyPr>
          <a:lstStyle/>
          <a:p>
            <a:r>
              <a:rPr lang="en-US" altLang="zh-CN" sz="2000" b="0" dirty="0" smtClean="0"/>
              <a:t>How to restore these streaks into point source </a:t>
            </a:r>
            <a:endParaRPr lang="zh-CN" altLang="en-US" sz="2000" b="0" dirty="0"/>
          </a:p>
        </p:txBody>
      </p:sp>
    </p:spTree>
    <p:extLst>
      <p:ext uri="{BB962C8B-B14F-4D97-AF65-F5344CB8AC3E}">
        <p14:creationId xmlns:p14="http://schemas.microsoft.com/office/powerpoint/2010/main" val="26944949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日期占位符 2"/>
          <p:cNvSpPr>
            <a:spLocks noGrp="1"/>
          </p:cNvSpPr>
          <p:nvPr>
            <p:ph type="dt" sz="half" idx="10"/>
          </p:nvPr>
        </p:nvSpPr>
        <p:spPr/>
        <p:txBody>
          <a:bodyPr/>
          <a:lstStyle/>
          <a:p>
            <a:pPr>
              <a:defRPr/>
            </a:pPr>
            <a:fld id="{A8DA297F-A71E-4C1E-B826-F8351671DDFC}" type="datetime1">
              <a:rPr lang="zh-CN" altLang="en-US" smtClean="0"/>
              <a:pPr>
                <a:defRPr/>
              </a:pPr>
              <a:t>2023/09/05</a:t>
            </a:fld>
            <a:endParaRPr lang="en-US" sz="1800"/>
          </a:p>
        </p:txBody>
      </p:sp>
      <p:pic>
        <p:nvPicPr>
          <p:cNvPr id="4" name="图片 3"/>
          <p:cNvPicPr>
            <a:picLocks noChangeAspect="1"/>
          </p:cNvPicPr>
          <p:nvPr/>
        </p:nvPicPr>
        <p:blipFill>
          <a:blip r:embed="rId2"/>
          <a:stretch>
            <a:fillRect/>
          </a:stretch>
        </p:blipFill>
        <p:spPr>
          <a:xfrm>
            <a:off x="1403736" y="2276904"/>
            <a:ext cx="3990975" cy="3095625"/>
          </a:xfrm>
          <a:prstGeom prst="rect">
            <a:avLst/>
          </a:prstGeom>
        </p:spPr>
      </p:pic>
      <p:sp>
        <p:nvSpPr>
          <p:cNvPr id="5" name="文本框 4"/>
          <p:cNvSpPr txBox="1"/>
          <p:nvPr/>
        </p:nvSpPr>
        <p:spPr>
          <a:xfrm flipH="1">
            <a:off x="5868108" y="3284988"/>
            <a:ext cx="2808234" cy="707886"/>
          </a:xfrm>
          <a:prstGeom prst="rect">
            <a:avLst/>
          </a:prstGeom>
          <a:noFill/>
        </p:spPr>
        <p:txBody>
          <a:bodyPr wrap="square" rtlCol="0">
            <a:spAutoFit/>
          </a:bodyPr>
          <a:lstStyle/>
          <a:p>
            <a:r>
              <a:rPr lang="en-US" altLang="zh-CN" sz="2000" b="0" dirty="0" smtClean="0"/>
              <a:t>How to get the streak’s center position.</a:t>
            </a:r>
            <a:endParaRPr lang="zh-CN" altLang="en-US" sz="2000" b="0" dirty="0"/>
          </a:p>
        </p:txBody>
      </p:sp>
    </p:spTree>
    <p:extLst>
      <p:ext uri="{BB962C8B-B14F-4D97-AF65-F5344CB8AC3E}">
        <p14:creationId xmlns:p14="http://schemas.microsoft.com/office/powerpoint/2010/main" val="3247162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日期占位符 2"/>
          <p:cNvSpPr>
            <a:spLocks noGrp="1"/>
          </p:cNvSpPr>
          <p:nvPr>
            <p:ph type="dt" sz="half" idx="10"/>
          </p:nvPr>
        </p:nvSpPr>
        <p:spPr/>
        <p:txBody>
          <a:bodyPr/>
          <a:lstStyle/>
          <a:p>
            <a:pPr>
              <a:defRPr/>
            </a:pPr>
            <a:fld id="{A8DA297F-A71E-4C1E-B826-F8351671DDFC}" type="datetime1">
              <a:rPr lang="zh-CN" altLang="en-US" smtClean="0"/>
              <a:pPr>
                <a:defRPr/>
              </a:pPr>
              <a:t>2023/09/05</a:t>
            </a:fld>
            <a:endParaRPr lang="en-US" sz="1800"/>
          </a:p>
        </p:txBody>
      </p:sp>
      <p:pic>
        <p:nvPicPr>
          <p:cNvPr id="4" name="图片 3"/>
          <p:cNvPicPr>
            <a:picLocks noChangeAspect="1"/>
          </p:cNvPicPr>
          <p:nvPr/>
        </p:nvPicPr>
        <p:blipFill>
          <a:blip r:embed="rId2"/>
          <a:stretch>
            <a:fillRect/>
          </a:stretch>
        </p:blipFill>
        <p:spPr>
          <a:xfrm>
            <a:off x="757237" y="2166937"/>
            <a:ext cx="7629525" cy="2524125"/>
          </a:xfrm>
          <a:prstGeom prst="rect">
            <a:avLst/>
          </a:prstGeom>
        </p:spPr>
      </p:pic>
      <p:sp>
        <p:nvSpPr>
          <p:cNvPr id="5" name="文本框 4"/>
          <p:cNvSpPr txBox="1"/>
          <p:nvPr/>
        </p:nvSpPr>
        <p:spPr>
          <a:xfrm flipH="1">
            <a:off x="2256566" y="5085138"/>
            <a:ext cx="6275764" cy="400110"/>
          </a:xfrm>
          <a:prstGeom prst="rect">
            <a:avLst/>
          </a:prstGeom>
          <a:noFill/>
        </p:spPr>
        <p:txBody>
          <a:bodyPr wrap="square" rtlCol="0">
            <a:spAutoFit/>
          </a:bodyPr>
          <a:lstStyle/>
          <a:p>
            <a:r>
              <a:rPr lang="en-US" altLang="zh-CN" sz="2000" b="0" dirty="0" smtClean="0"/>
              <a:t>How to get these object’s center positions.</a:t>
            </a:r>
            <a:endParaRPr lang="zh-CN" altLang="en-US" sz="2000" b="0" dirty="0"/>
          </a:p>
        </p:txBody>
      </p:sp>
    </p:spTree>
    <p:extLst>
      <p:ext uri="{BB962C8B-B14F-4D97-AF65-F5344CB8AC3E}">
        <p14:creationId xmlns:p14="http://schemas.microsoft.com/office/powerpoint/2010/main" val="29103232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idx="4294967295"/>
          </p:nvPr>
        </p:nvSpPr>
        <p:spPr/>
        <p:txBody>
          <a:bodyPr/>
          <a:lstStyle/>
          <a:p>
            <a:pPr eaLnBrk="1" hangingPunct="1"/>
            <a:endParaRPr lang="zh-CN" altLang="zh-CN" smtClean="0"/>
          </a:p>
        </p:txBody>
      </p:sp>
      <p:sp>
        <p:nvSpPr>
          <p:cNvPr id="89091" name="Rectangle 3"/>
          <p:cNvSpPr>
            <a:spLocks noGrp="1" noChangeArrowheads="1"/>
          </p:cNvSpPr>
          <p:nvPr>
            <p:ph idx="4294967295"/>
          </p:nvPr>
        </p:nvSpPr>
        <p:spPr/>
        <p:txBody>
          <a:bodyPr/>
          <a:lstStyle/>
          <a:p>
            <a:pPr eaLnBrk="1" hangingPunct="1"/>
            <a:endParaRPr lang="zh-CN" altLang="en-US" smtClean="0"/>
          </a:p>
          <a:p>
            <a:pPr eaLnBrk="1" hangingPunct="1"/>
            <a:endParaRPr lang="zh-CN" altLang="en-US" smtClean="0"/>
          </a:p>
          <a:p>
            <a:pPr eaLnBrk="1" hangingPunct="1">
              <a:buFont typeface="Wingdings" pitchFamily="2" charset="2"/>
              <a:buNone/>
            </a:pPr>
            <a:endParaRPr lang="zh-CN" altLang="en-US" smtClean="0"/>
          </a:p>
          <a:p>
            <a:pPr algn="ctr" eaLnBrk="1" hangingPunct="1">
              <a:buFont typeface="Wingdings" pitchFamily="2" charset="2"/>
              <a:buNone/>
            </a:pPr>
            <a:r>
              <a:rPr lang="zh-CN" altLang="en-US" sz="4000" smtClean="0"/>
              <a:t> </a:t>
            </a:r>
            <a:r>
              <a:rPr lang="en-US" altLang="zh-CN" sz="4000" smtClean="0"/>
              <a:t>Thank you.</a:t>
            </a:r>
            <a:endParaRPr lang="zh-CN" altLang="en-US" smtClean="0"/>
          </a:p>
        </p:txBody>
      </p:sp>
      <p:sp>
        <p:nvSpPr>
          <p:cNvPr id="89092" name="灯片编号占位符 3"/>
          <p:cNvSpPr>
            <a:spLocks noGrp="1" noChangeArrowheads="1"/>
          </p:cNvSpPr>
          <p:nvPr/>
        </p:nvSpPr>
        <p:spPr bwMode="auto">
          <a:xfrm>
            <a:off x="7042150" y="635635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FCFE5EB-F334-41C1-AC06-399ED0893823}" type="slidenum">
              <a:rPr lang="zh-CN" altLang="en-US"/>
              <a:pPr/>
              <a:t>97</a:t>
            </a:fld>
            <a:endParaRPr lang="en-US" altLang="zh-CN"/>
          </a:p>
        </p:txBody>
      </p:sp>
    </p:spTree>
    <p:extLst>
      <p:ext uri="{BB962C8B-B14F-4D97-AF65-F5344CB8AC3E}">
        <p14:creationId xmlns:p14="http://schemas.microsoft.com/office/powerpoint/2010/main" val="3343203174"/>
      </p:ext>
    </p:extLst>
  </p:cSld>
  <p:clrMapOvr>
    <a:masterClrMapping/>
  </p:clrMapOvr>
  <p:timing>
    <p:tnLst>
      <p:par>
        <p:cTn id="1" dur="indefinite" restart="never" nodeType="tmRoot"/>
      </p:par>
    </p:tnLst>
  </p:timing>
</p:sld>
</file>

<file path=ppt/theme/theme1.xml><?xml version="1.0" encoding="utf-8"?>
<a:theme xmlns:a="http://schemas.openxmlformats.org/drawingml/2006/main" name="主题1">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主题1">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24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24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themeOverride>
</file>

<file path=ppt/theme/themeOverride2.xml><?xml version="1.0" encoding="utf-8"?>
<a:themeOverride xmlns:a="http://schemas.openxmlformats.org/drawingml/2006/main">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themeOverride>
</file>

<file path=docProps/app.xml><?xml version="1.0" encoding="utf-8"?>
<Properties xmlns="http://schemas.openxmlformats.org/officeDocument/2006/extended-properties" xmlns:vt="http://schemas.openxmlformats.org/officeDocument/2006/docPropsVTypes">
  <Template/>
  <TotalTime>354</TotalTime>
  <Pages>0</Pages>
  <Words>2518</Words>
  <Characters>0</Characters>
  <Application>Microsoft Office PowerPoint</Application>
  <DocSecurity>0</DocSecurity>
  <PresentationFormat>全屏显示(4:3)</PresentationFormat>
  <Lines>0</Lines>
  <Paragraphs>427</Paragraphs>
  <Slides>97</Slides>
  <Notes>2</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0</vt:i4>
      </vt:variant>
      <vt:variant>
        <vt:lpstr>幻灯片标题</vt:lpstr>
      </vt:variant>
      <vt:variant>
        <vt:i4>97</vt:i4>
      </vt:variant>
    </vt:vector>
  </HeadingPairs>
  <TitlesOfParts>
    <vt:vector size="105" baseType="lpstr">
      <vt:lpstr>MingLiU</vt:lpstr>
      <vt:lpstr>华文新魏</vt:lpstr>
      <vt:lpstr>宋体</vt:lpstr>
      <vt:lpstr>Arial</vt:lpstr>
      <vt:lpstr>Tahoma</vt:lpstr>
      <vt:lpstr>Times New Roman</vt:lpstr>
      <vt:lpstr>Wingdings</vt:lpstr>
      <vt:lpstr>主题1</vt:lpstr>
      <vt:lpstr>Digital Image Processing</vt:lpstr>
      <vt:lpstr>About me</vt:lpstr>
      <vt:lpstr>About the Course</vt:lpstr>
      <vt:lpstr>References</vt:lpstr>
      <vt:lpstr>References</vt:lpstr>
      <vt:lpstr>PowerPoint 演示文稿</vt:lpstr>
      <vt:lpstr>Grading System</vt:lpstr>
      <vt:lpstr>Course Contents</vt:lpstr>
      <vt:lpstr> Class representative</vt:lpstr>
      <vt:lpstr>Chapter 1  Introduction</vt:lpstr>
      <vt:lpstr>Preview</vt:lpstr>
      <vt:lpstr>PowerPoint 演示文稿</vt:lpstr>
      <vt:lpstr>What is Digital Image Processing?</vt:lpstr>
      <vt:lpstr>What is Digital Image Processing?</vt:lpstr>
      <vt:lpstr>PowerPoint 演示文稿</vt:lpstr>
      <vt:lpstr>PowerPoint 演示文稿</vt:lpstr>
      <vt:lpstr>Pixels</vt:lpstr>
      <vt:lpstr>Research Scope</vt:lpstr>
      <vt:lpstr>Research Scope</vt:lpstr>
      <vt:lpstr>IP vs. CV</vt:lpstr>
      <vt:lpstr>IP vs. CV</vt:lpstr>
      <vt:lpstr>Boundaries </vt:lpstr>
      <vt:lpstr>Low Level Processes</vt:lpstr>
      <vt:lpstr>Example</vt:lpstr>
      <vt:lpstr>Mid-Level Processes</vt:lpstr>
      <vt:lpstr>Example</vt:lpstr>
      <vt:lpstr>High Level Processes</vt:lpstr>
      <vt:lpstr>The origins of DIP</vt:lpstr>
      <vt:lpstr>PowerPoint 演示文稿</vt:lpstr>
      <vt:lpstr>The origins of DIP</vt:lpstr>
      <vt:lpstr>PowerPoint 演示文稿</vt:lpstr>
      <vt:lpstr>The origins of DIP</vt:lpstr>
      <vt:lpstr>The origins of DIP</vt:lpstr>
      <vt:lpstr>PowerPoint 演示文稿</vt:lpstr>
      <vt:lpstr>The origins of DIP</vt:lpstr>
      <vt:lpstr>The origins of DIP</vt:lpstr>
      <vt:lpstr>The origins of DIP</vt:lpstr>
      <vt:lpstr>The areas of application of DIP</vt:lpstr>
      <vt:lpstr>The areas of application of DIP</vt:lpstr>
      <vt:lpstr>Electromagnetic energy spectrum </vt:lpstr>
      <vt:lpstr>PowerPoint 演示文稿</vt:lpstr>
      <vt:lpstr>Gamma-Ray Imaging</vt:lpstr>
      <vt:lpstr>PowerPoint 演示文稿</vt:lpstr>
      <vt:lpstr>X-Ray Imaging</vt:lpstr>
      <vt:lpstr>PowerPoint 演示文稿</vt:lpstr>
      <vt:lpstr>Imaging in the Ultraviolet Band</vt:lpstr>
      <vt:lpstr>PowerPoint 演示文稿</vt:lpstr>
      <vt:lpstr>Imaging in the visible and infrared bands</vt:lpstr>
      <vt:lpstr>PowerPoint 演示文稿</vt:lpstr>
      <vt:lpstr>Multiband imaging of LANDSAT</vt:lpstr>
      <vt:lpstr>PowerPoint 演示文稿</vt:lpstr>
      <vt:lpstr>An example of Multi-spectral Image</vt:lpstr>
      <vt:lpstr>PowerPoint 演示文稿</vt:lpstr>
      <vt:lpstr>PowerPoint 演示文稿</vt:lpstr>
      <vt:lpstr>Another example </vt:lpstr>
      <vt:lpstr>Imaging in the Microwave Band</vt:lpstr>
      <vt:lpstr>PowerPoint 演示文稿</vt:lpstr>
      <vt:lpstr>Imaging in the Radio Band</vt:lpstr>
      <vt:lpstr>Imaging in the Radio Band</vt:lpstr>
      <vt:lpstr>PowerPoint 演示文稿</vt:lpstr>
      <vt:lpstr>Other Imaging Modalities</vt:lpstr>
      <vt:lpstr>PowerPoint 演示文稿</vt:lpstr>
      <vt:lpstr>Imaging with UltraSound </vt:lpstr>
      <vt:lpstr>Imaging with Electron Microscopy</vt:lpstr>
      <vt:lpstr>Fundamental Steps in DIP</vt:lpstr>
      <vt:lpstr>PowerPoint 演示文稿</vt:lpstr>
      <vt:lpstr>Image Acquisition</vt:lpstr>
      <vt:lpstr>Image enhancement</vt:lpstr>
      <vt:lpstr>Image enhancement</vt:lpstr>
      <vt:lpstr>Example 1</vt:lpstr>
      <vt:lpstr>Example 2</vt:lpstr>
      <vt:lpstr>Image Restoration</vt:lpstr>
      <vt:lpstr>Color Image Processing</vt:lpstr>
      <vt:lpstr>Image Compression</vt:lpstr>
      <vt:lpstr>Image Segmentation</vt:lpstr>
      <vt:lpstr> Representation and Description</vt:lpstr>
      <vt:lpstr> Representation and Description</vt:lpstr>
      <vt:lpstr>Recognition &amp; Interpretation</vt:lpstr>
      <vt:lpstr>Summary</vt:lpstr>
      <vt:lpstr>Homework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Problems in Astronomy Images</vt:lpstr>
      <vt:lpstr>PowerPoint 演示文稿</vt:lpstr>
      <vt:lpstr>PowerPoint 演示文稿</vt:lpstr>
      <vt:lpstr>PowerPoint 演示文稿</vt:lpstr>
    </vt:vector>
  </TitlesOfParts>
  <Company>Carnegie Mellon University</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Processing and Computer Vision</dc:title>
  <dc:subject>Fourth Lecture, Multimedia elective course in eCommerce Program</dc:subject>
  <dc:creator>Mike Christel, based on slides from Henry Schneiderman</dc:creator>
  <dc:description>Fourth lecture for eCommerce Multimedia elective, delivered November 5, 2002, based significantly on thesis work and presentations of Henry Schneiderman of Carnegie Mellon</dc:description>
  <cp:lastModifiedBy>zhang</cp:lastModifiedBy>
  <cp:revision>396</cp:revision>
  <dcterms:created xsi:type="dcterms:W3CDTF">2000-11-14T14:30:00Z</dcterms:created>
  <dcterms:modified xsi:type="dcterms:W3CDTF">2023-09-05T02:14:25Z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2052-9.1.0.4843</vt:lpwstr>
  </property>
</Properties>
</file>